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y="5143500" cx="9144000"/>
  <p:notesSz cx="6858000" cy="9144000"/>
  <p:embeddedFontLst>
    <p:embeddedFont>
      <p:font typeface="Raleway"/>
      <p:regular r:id="rId80"/>
      <p:bold r:id="rId81"/>
      <p:italic r:id="rId82"/>
      <p:boldItalic r:id="rId83"/>
    </p:embeddedFont>
    <p:embeddedFont>
      <p:font typeface="Noto Sans Medium"/>
      <p:regular r:id="rId84"/>
      <p:bold r:id="rId85"/>
      <p:italic r:id="rId86"/>
      <p:boldItalic r:id="rId87"/>
    </p:embeddedFont>
    <p:embeddedFont>
      <p:font typeface="Noto Sans ExtraBold"/>
      <p:bold r:id="rId88"/>
      <p:boldItalic r:id="rId89"/>
    </p:embeddedFont>
    <p:embeddedFont>
      <p:font typeface="Nunito"/>
      <p:regular r:id="rId90"/>
      <p:bold r:id="rId91"/>
      <p:italic r:id="rId92"/>
      <p:boldItalic r:id="rId93"/>
    </p:embeddedFont>
    <p:embeddedFont>
      <p:font typeface="Noto Sans"/>
      <p:regular r:id="rId94"/>
      <p:bold r:id="rId95"/>
      <p:italic r:id="rId96"/>
      <p:boldItalic r:id="rId97"/>
    </p:embeddedFont>
    <p:embeddedFont>
      <p:font typeface="Bebas Neue"/>
      <p:regular r:id="rId98"/>
    </p:embeddedFont>
    <p:embeddedFont>
      <p:font typeface="Nunito ExtraBold"/>
      <p:bold r:id="rId99"/>
      <p:boldItalic r:id="rId100"/>
    </p:embeddedFont>
    <p:embeddedFont>
      <p:font typeface="Nunito Black"/>
      <p:bold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04">
          <p15:clr>
            <a:srgbClr val="747775"/>
          </p15:clr>
        </p15:guide>
        <p15:guide id="2" orient="horz" pos="1008">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rah Go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AA7ACF-6EEA-4ABC-BED5-95FD71865B0F}">
  <a:tblStyle styleId="{C8AA7ACF-6EEA-4ABC-BED5-95FD71865B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04"/>
        <p:guide pos="10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NunitoBlack-boldItalic.fntdata"/><Relationship Id="rId101" Type="http://schemas.openxmlformats.org/officeDocument/2006/relationships/font" Target="fonts/NunitoBlack-bold.fntdata"/><Relationship Id="rId100" Type="http://schemas.openxmlformats.org/officeDocument/2006/relationships/font" Target="fonts/NunitoExtraBold-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NotoSans-bold.fntdata"/><Relationship Id="rId94" Type="http://schemas.openxmlformats.org/officeDocument/2006/relationships/font" Target="fonts/NotoSans-regular.fntdata"/><Relationship Id="rId97" Type="http://schemas.openxmlformats.org/officeDocument/2006/relationships/font" Target="fonts/NotoSans-boldItalic.fntdata"/><Relationship Id="rId96" Type="http://schemas.openxmlformats.org/officeDocument/2006/relationships/font" Target="fonts/NotoSans-italic.fntdata"/><Relationship Id="rId11" Type="http://schemas.openxmlformats.org/officeDocument/2006/relationships/slide" Target="slides/slide4.xml"/><Relationship Id="rId99" Type="http://schemas.openxmlformats.org/officeDocument/2006/relationships/font" Target="fonts/NunitoExtraBold-bold.fntdata"/><Relationship Id="rId10" Type="http://schemas.openxmlformats.org/officeDocument/2006/relationships/slide" Target="slides/slide3.xml"/><Relationship Id="rId98" Type="http://schemas.openxmlformats.org/officeDocument/2006/relationships/font" Target="fonts/BebasNeue-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Nunito-bold.fntdata"/><Relationship Id="rId90" Type="http://schemas.openxmlformats.org/officeDocument/2006/relationships/font" Target="fonts/Nunito-regular.fntdata"/><Relationship Id="rId93" Type="http://schemas.openxmlformats.org/officeDocument/2006/relationships/font" Target="fonts/Nunito-boldItalic.fntdata"/><Relationship Id="rId92" Type="http://schemas.openxmlformats.org/officeDocument/2006/relationships/font" Target="fonts/Nuni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NotoSansMedium-regular.fntdata"/><Relationship Id="rId83" Type="http://schemas.openxmlformats.org/officeDocument/2006/relationships/font" Target="fonts/Raleway-boldItalic.fntdata"/><Relationship Id="rId86" Type="http://schemas.openxmlformats.org/officeDocument/2006/relationships/font" Target="fonts/NotoSansMedium-italic.fntdata"/><Relationship Id="rId85" Type="http://schemas.openxmlformats.org/officeDocument/2006/relationships/font" Target="fonts/NotoSansMedium-bold.fntdata"/><Relationship Id="rId88" Type="http://schemas.openxmlformats.org/officeDocument/2006/relationships/font" Target="fonts/NotoSansExtraBold-bold.fntdata"/><Relationship Id="rId87" Type="http://schemas.openxmlformats.org/officeDocument/2006/relationships/font" Target="fonts/NotoSansMedium-boldItalic.fntdata"/><Relationship Id="rId89" Type="http://schemas.openxmlformats.org/officeDocument/2006/relationships/font" Target="fonts/NotoSansExtraBold-boldItalic.fntdata"/><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0T13:58:27.666">
    <p:pos x="136" y="0"/>
    <p:text>talk about why frequency is insufficient and need intensity as well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ytsy.github.io/DSA4264-Detoxify/home/technical_report/methodolog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387697c3b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387697c3b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example of hate/toxic comment)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t>
            </a:r>
            <a:r>
              <a:rPr lang="en"/>
              <a:t>would</a:t>
            </a:r>
            <a:r>
              <a:rPr lang="en"/>
              <a:t> like to start off by asking this: How many of you guys use social media like Instagram, X, or reddit? Raise your hands if you do. I believe almost everyone here uses social media every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comes the next question: Have you </a:t>
            </a:r>
            <a:r>
              <a:rPr lang="en"/>
              <a:t>ever</a:t>
            </a:r>
            <a:r>
              <a:rPr lang="en"/>
              <a:t> encountered such a comment online?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one example of the many hate/toxic comments that there are on the </a:t>
            </a:r>
            <a:r>
              <a:rPr lang="en"/>
              <a:t>internet</a:t>
            </a:r>
            <a:r>
              <a:rPr lang="en"/>
              <a:t> everyday and I believe that everyone </a:t>
            </a:r>
            <a:r>
              <a:rPr lang="en"/>
              <a:t>would have</a:t>
            </a:r>
            <a:r>
              <a:rPr lang="en"/>
              <a:t> encountered or seen such comments in the online space.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1387697c3b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1387697c3b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our data, we want to use the definitions of 7 intensity-based classes to </a:t>
            </a:r>
            <a:r>
              <a:rPr lang="en">
                <a:solidFill>
                  <a:srgbClr val="FF0000"/>
                </a:solidFill>
              </a:rPr>
              <a:t>(CLICK) </a:t>
            </a:r>
            <a:r>
              <a:rPr lang="en">
                <a:solidFill>
                  <a:schemeClr val="dk1"/>
                </a:solidFill>
              </a:rPr>
              <a:t>capture a range of </a:t>
            </a:r>
            <a:r>
              <a:rPr lang="en">
                <a:solidFill>
                  <a:srgbClr val="FF0000"/>
                </a:solidFill>
              </a:rPr>
              <a:t>(CLICK)</a:t>
            </a:r>
            <a:r>
              <a:rPr lang="en">
                <a:solidFill>
                  <a:schemeClr val="dk1"/>
                </a:solidFill>
              </a:rPr>
              <a:t> toxic and hate intensities.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What's the difference between hate and toxic you may ask?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Hate comments target </a:t>
            </a:r>
            <a:r>
              <a:rPr lang="en">
                <a:solidFill>
                  <a:srgbClr val="FF0000"/>
                </a:solidFill>
              </a:rPr>
              <a:t>(CLICK)</a:t>
            </a:r>
            <a:r>
              <a:rPr lang="en">
                <a:solidFill>
                  <a:schemeClr val="dk1"/>
                </a:solidFill>
              </a:rPr>
              <a:t> these sensitive groups directly, while toxic comments do not.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choice of groups align with Singapore’s legal framework against harmful speech.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Hate comments intensify from</a:t>
            </a:r>
            <a:r>
              <a:rPr lang="en">
                <a:solidFill>
                  <a:srgbClr val="FF0000"/>
                </a:solidFill>
              </a:rPr>
              <a:t> (CLICK) </a:t>
            </a:r>
            <a:r>
              <a:rPr lang="en">
                <a:solidFill>
                  <a:schemeClr val="dk1"/>
                </a:solidFill>
              </a:rPr>
              <a:t>biases without exclusion, moving towards</a:t>
            </a:r>
            <a:r>
              <a:rPr lang="en">
                <a:solidFill>
                  <a:srgbClr val="FF0000"/>
                </a:solidFill>
              </a:rPr>
              <a:t> (CLICK)</a:t>
            </a:r>
            <a:r>
              <a:rPr lang="en">
                <a:solidFill>
                  <a:schemeClr val="dk1"/>
                </a:solidFill>
              </a:rPr>
              <a:t> actions that exclude or deny rights, and</a:t>
            </a:r>
            <a:r>
              <a:rPr lang="en">
                <a:solidFill>
                  <a:srgbClr val="FF0000"/>
                </a:solidFill>
              </a:rPr>
              <a:t> (CLICK)</a:t>
            </a:r>
            <a:r>
              <a:rPr lang="en">
                <a:solidFill>
                  <a:schemeClr val="dk1"/>
                </a:solidFill>
              </a:rPr>
              <a:t> escalating to comments that incite harm or make explicit threats.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other hand, Toxic comments do not specifically target sensitive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beginning with</a:t>
            </a:r>
            <a:r>
              <a:rPr lang="en">
                <a:solidFill>
                  <a:srgbClr val="FF0000"/>
                </a:solidFill>
              </a:rPr>
              <a:t> (CLICK)</a:t>
            </a:r>
            <a:r>
              <a:rPr lang="en">
                <a:solidFill>
                  <a:schemeClr val="dk1"/>
                </a:solidFill>
              </a:rPr>
              <a:t> mild complaints like “start work sg time, end work india time. Seriously damn bullshit”, progressing to </a:t>
            </a:r>
            <a:r>
              <a:rPr lang="en">
                <a:solidFill>
                  <a:srgbClr val="FF0000"/>
                </a:solidFill>
              </a:rPr>
              <a:t>(CLICK) </a:t>
            </a:r>
            <a:r>
              <a:rPr lang="en">
                <a:solidFill>
                  <a:schemeClr val="dk1"/>
                </a:solidFill>
              </a:rPr>
              <a:t>insults like “you are such a loser in life” which can be belittling.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the highest </a:t>
            </a:r>
            <a:r>
              <a:rPr lang="en">
                <a:solidFill>
                  <a:srgbClr val="FF0000"/>
                </a:solidFill>
              </a:rPr>
              <a:t>(CLICK) </a:t>
            </a:r>
            <a:r>
              <a:rPr lang="en">
                <a:solidFill>
                  <a:schemeClr val="dk1"/>
                </a:solidFill>
              </a:rPr>
              <a:t>intensity, it involves harassment or encourages harm such as “you are such a loser in life, get out of this place or else i will kick you”.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(CLICK) </a:t>
            </a:r>
            <a:r>
              <a:rPr lang="en">
                <a:solidFill>
                  <a:schemeClr val="dk1"/>
                </a:solidFill>
              </a:rPr>
              <a:t>Lastly, we also identify No Hate and toxic comments.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176149268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176149268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train a multiclass text classifier that </a:t>
            </a:r>
            <a:r>
              <a:rPr lang="en"/>
              <a:t>identifies and categorizes speech into the 7 classes</a:t>
            </a:r>
            <a:r>
              <a:rPr lang="en"/>
              <a:t>, then we analyse the comments identified as hateful and toxic using topic modelling. </a:t>
            </a:r>
            <a:r>
              <a:rPr lang="en">
                <a:solidFill>
                  <a:schemeClr val="dk1"/>
                </a:solidFill>
              </a:rPr>
              <a:t> </a:t>
            </a:r>
            <a:r>
              <a:rPr lang="en">
                <a:solidFill>
                  <a:srgbClr val="FF0000"/>
                </a:solidFill>
              </a:rPr>
              <a:t>(CLICK)</a:t>
            </a:r>
            <a:r>
              <a:rPr lang="en">
                <a:solidFill>
                  <a:schemeClr val="dk1"/>
                </a:solidFill>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1387697c3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1387697c3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train our classifier, we started by </a:t>
            </a:r>
            <a:r>
              <a:rPr lang="en">
                <a:solidFill>
                  <a:srgbClr val="FF0000"/>
                </a:solidFill>
              </a:rPr>
              <a:t>(CLICK)</a:t>
            </a:r>
            <a:r>
              <a:rPr lang="en">
                <a:solidFill>
                  <a:schemeClr val="dk1"/>
                </a:solidFill>
              </a:rPr>
              <a:t> cleaning 4.5 million Singapore-focused subreddit comments, reducing it to 4.3 million usable comments.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labeling every comment wasn’t feasible due to the massive data size requiring a costly amount of processing resources. </a:t>
            </a:r>
            <a:r>
              <a:rPr lang="en">
                <a:solidFill>
                  <a:srgbClr val="FF0000"/>
                </a:solidFill>
              </a:rPr>
              <a:t>(CLICK)</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created a focused subset of 400,000 comments. The word count range was chosen because over 70% of our dataset falls within it. </a:t>
            </a:r>
            <a:r>
              <a:rPr lang="en">
                <a:solidFill>
                  <a:srgbClr val="FF0000"/>
                </a:solidFill>
              </a:rPr>
              <a:t>(CLICK)</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labeling, we used GPT-4o mini via API calls. For being cost-effective and showing better accuracy in matching our custom classifications compared to other tested models like Llama3 and Mistral. </a:t>
            </a:r>
            <a:r>
              <a:rPr lang="en">
                <a:solidFill>
                  <a:srgbClr val="FF0000"/>
                </a:solidFill>
              </a:rPr>
              <a:t>(CLICK)</a:t>
            </a:r>
            <a:r>
              <a:rPr lang="en">
                <a:solidFill>
                  <a:schemeClr val="dk1"/>
                </a:solidFill>
              </a:rPr>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1387697c3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1387697c3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labelled data revealed significant class imbalance, resulting in poor predictions of some classes.</a:t>
            </a:r>
            <a:endParaRPr/>
          </a:p>
          <a:p>
            <a:pPr indent="0" lvl="0" marL="0" rtl="0" algn="l">
              <a:spcBef>
                <a:spcPts val="0"/>
              </a:spcBef>
              <a:spcAft>
                <a:spcPts val="0"/>
              </a:spcAft>
              <a:buNone/>
            </a:pPr>
            <a:r>
              <a:rPr lang="en"/>
              <a:t>Initially, we </a:t>
            </a:r>
            <a:r>
              <a:rPr lang="en"/>
              <a:t>addressed this using a common technique called SMOTE.</a:t>
            </a:r>
            <a:endParaRPr/>
          </a:p>
          <a:p>
            <a:pPr indent="0" lvl="0" marL="0" rtl="0" algn="l">
              <a:spcBef>
                <a:spcPts val="0"/>
              </a:spcBef>
              <a:spcAft>
                <a:spcPts val="0"/>
              </a:spcAft>
              <a:buNone/>
            </a:pPr>
            <a:r>
              <a:rPr lang="en"/>
              <a:t>However, when applied to text data it essentially equates to randomly duplicating observations in minority classes, thus it could not capture sufficient variations in language to train the classifier </a:t>
            </a:r>
            <a:endParaRPr/>
          </a:p>
          <a:p>
            <a:pPr indent="0" lvl="0" marL="0" rtl="0" algn="l">
              <a:spcBef>
                <a:spcPts val="0"/>
              </a:spcBef>
              <a:spcAft>
                <a:spcPts val="0"/>
              </a:spcAft>
              <a:buNone/>
            </a:pPr>
            <a:r>
              <a:rPr lang="en"/>
              <a:t>Instead, </a:t>
            </a:r>
            <a:r>
              <a:rPr lang="en">
                <a:solidFill>
                  <a:schemeClr val="dk1"/>
                </a:solidFill>
              </a:rPr>
              <a:t> </a:t>
            </a:r>
            <a:r>
              <a:rPr lang="en">
                <a:solidFill>
                  <a:srgbClr val="FF0000"/>
                </a:solidFill>
              </a:rPr>
              <a:t>(CLICK)</a:t>
            </a:r>
            <a:r>
              <a:rPr lang="en">
                <a:solidFill>
                  <a:schemeClr val="dk1"/>
                </a:solidFill>
              </a:rPr>
              <a:t> </a:t>
            </a:r>
            <a:r>
              <a:rPr lang="en"/>
              <a:t>we used a template-based data generation approach to get 15000 for each class without excessive generation.</a:t>
            </a:r>
            <a:endParaRPr/>
          </a:p>
          <a:p>
            <a:pPr indent="0" lvl="0" marL="0" rtl="0" algn="l">
              <a:spcBef>
                <a:spcPts val="0"/>
              </a:spcBef>
              <a:spcAft>
                <a:spcPts val="0"/>
              </a:spcAft>
              <a:buNone/>
            </a:pPr>
            <a:r>
              <a:rPr lang="en">
                <a:solidFill>
                  <a:srgbClr val="FF0000"/>
                </a:solidFill>
              </a:rPr>
              <a:t>(CLICK)</a:t>
            </a:r>
            <a:r>
              <a:rPr lang="en">
                <a:solidFill>
                  <a:schemeClr val="dk1"/>
                </a:solidFill>
              </a:rPr>
              <a:t> </a:t>
            </a:r>
            <a:r>
              <a:rPr lang="en"/>
              <a:t>In an example, we take a </a:t>
            </a:r>
            <a:r>
              <a:rPr lang="en"/>
              <a:t>Template like “if sensitive group dont action, they will threat”</a:t>
            </a:r>
            <a:endParaRPr/>
          </a:p>
          <a:p>
            <a:pPr indent="0" lvl="0" marL="0" rtl="0" algn="l">
              <a:spcBef>
                <a:spcPts val="0"/>
              </a:spcBef>
              <a:spcAft>
                <a:spcPts val="0"/>
              </a:spcAft>
              <a:buNone/>
            </a:pPr>
            <a:r>
              <a:rPr lang="en">
                <a:solidFill>
                  <a:srgbClr val="FF0000"/>
                </a:solidFill>
              </a:rPr>
              <a:t>(CLICK)</a:t>
            </a:r>
            <a:r>
              <a:rPr lang="en">
                <a:solidFill>
                  <a:schemeClr val="dk1"/>
                </a:solidFill>
              </a:rPr>
              <a:t> </a:t>
            </a:r>
            <a:r>
              <a:rPr lang="en"/>
              <a:t>Combined with fillers like</a:t>
            </a:r>
            <a:r>
              <a:rPr lang="en">
                <a:solidFill>
                  <a:schemeClr val="dk1"/>
                </a:solidFill>
              </a:rPr>
              <a:t>  </a:t>
            </a:r>
            <a:r>
              <a:rPr lang="en">
                <a:solidFill>
                  <a:srgbClr val="FF0000"/>
                </a:solidFill>
              </a:rPr>
              <a:t>(CLICK)</a:t>
            </a:r>
            <a:r>
              <a:rPr lang="en">
                <a:solidFill>
                  <a:schemeClr val="dk1"/>
                </a:solidFill>
              </a:rPr>
              <a:t> </a:t>
            </a:r>
            <a:r>
              <a:rPr lang="en"/>
              <a:t> actions and sensitive group references</a:t>
            </a:r>
            <a:endParaRPr/>
          </a:p>
          <a:p>
            <a:pPr indent="0" lvl="0" marL="0" rtl="0" algn="l">
              <a:spcBef>
                <a:spcPts val="0"/>
              </a:spcBef>
              <a:spcAft>
                <a:spcPts val="0"/>
              </a:spcAft>
              <a:buNone/>
            </a:pPr>
            <a:r>
              <a:rPr lang="en"/>
              <a:t>To </a:t>
            </a:r>
            <a:r>
              <a:rPr lang="en">
                <a:solidFill>
                  <a:schemeClr val="dk1"/>
                </a:solidFill>
              </a:rPr>
              <a:t> </a:t>
            </a:r>
            <a:r>
              <a:rPr lang="en">
                <a:solidFill>
                  <a:srgbClr val="FF0000"/>
                </a:solidFill>
              </a:rPr>
              <a:t>(CLICK)</a:t>
            </a:r>
            <a:r>
              <a:rPr lang="en">
                <a:solidFill>
                  <a:schemeClr val="dk1"/>
                </a:solidFill>
              </a:rPr>
              <a:t> </a:t>
            </a:r>
            <a:r>
              <a:rPr lang="en"/>
              <a:t>form a Hate 3 class comment </a:t>
            </a:r>
            <a:r>
              <a:rPr lang="en">
                <a:solidFill>
                  <a:schemeClr val="dk1"/>
                </a:solidFill>
              </a:rPr>
              <a:t> </a:t>
            </a:r>
            <a:r>
              <a:rPr lang="en">
                <a:solidFill>
                  <a:srgbClr val="FF0000"/>
                </a:solidFill>
              </a:rPr>
              <a:t>(CLICK)</a:t>
            </a:r>
            <a:r>
              <a:rPr lang="en">
                <a:solidFill>
                  <a:schemeClr val="dk1"/>
                </a:solidFill>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14042e11b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14042e11b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175acabf22_1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175acabf22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compared DistilBERT and traditional machine learning Classifiers. </a:t>
            </a:r>
            <a:r>
              <a:rPr lang="en">
                <a:solidFill>
                  <a:srgbClr val="FF0000"/>
                </a:solidFill>
              </a:rPr>
              <a:t>(CLICK)</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observed different F1 scores per class, We used the macro-average F1-score to equally weigh each class and assess overall performance.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modes like Ridge Regression </a:t>
            </a:r>
            <a:r>
              <a:rPr lang="en">
                <a:solidFill>
                  <a:srgbClr val="FF0000"/>
                </a:solidFill>
              </a:rPr>
              <a:t>(CLICK)</a:t>
            </a:r>
            <a:r>
              <a:rPr lang="en">
                <a:solidFill>
                  <a:schemeClr val="dk1"/>
                </a:solidFill>
              </a:rPr>
              <a:t> we achieved a best F1-score of 0.81.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effective, it struggles with complex language. </a:t>
            </a:r>
            <a:r>
              <a:rPr lang="en">
                <a:solidFill>
                  <a:srgbClr val="FF0000"/>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DistilBERT is a lightweight and powerful AI language model that understands context between words.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multilingual capability helps it capture slang and nuanced hate speech more effectively.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(CLICK)</a:t>
            </a:r>
            <a:r>
              <a:rPr lang="en">
                <a:solidFill>
                  <a:schemeClr val="dk1"/>
                </a:solidFill>
              </a:rPr>
              <a:t> Leading to a higher F1-score of 0.84.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traditional models are reliable, DistilBERT’s contextual understanding makes it the superior choice for detecting real-world hate speech.</a:t>
            </a:r>
            <a:r>
              <a:rPr lang="en">
                <a:solidFill>
                  <a:srgbClr val="FF0000"/>
                </a:solidFill>
              </a:rPr>
              <a:t>(CLICK)</a:t>
            </a:r>
            <a:r>
              <a:rPr lang="en">
                <a:solidFill>
                  <a:schemeClr val="dk1"/>
                </a:solidFill>
              </a:rPr>
              <a:t>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175acabf22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175acabf22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power of DistilBERT’s multilingual capability means our classifier isn’t limited by language barriers.</a:t>
            </a:r>
            <a:r>
              <a:rPr lang="en">
                <a:solidFill>
                  <a:srgbClr val="FF0000"/>
                </a:solidFill>
              </a:rPr>
              <a:t>(CLICK)</a:t>
            </a:r>
            <a:r>
              <a:rPr lang="en">
                <a:solidFill>
                  <a:schemeClr val="dk1"/>
                </a:solidFill>
              </a:rPr>
              <a:t> </a:t>
            </a:r>
            <a:r>
              <a:rPr lang="en">
                <a:solidFill>
                  <a:schemeClr val="dk1"/>
                </a:solidFill>
              </a:rPr>
              <a:t> Imagine an English comment flagged as severe hate speech—Hate 3. We tested that same comment</a:t>
            </a:r>
            <a:r>
              <a:rPr lang="en">
                <a:solidFill>
                  <a:srgbClr val="FF0000"/>
                </a:solidFill>
              </a:rPr>
              <a:t>(CLICK)</a:t>
            </a:r>
            <a:r>
              <a:rPr lang="en">
                <a:solidFill>
                  <a:schemeClr val="dk1"/>
                </a:solidFill>
              </a:rPr>
              <a:t> </a:t>
            </a:r>
            <a:r>
              <a:rPr lang="en">
                <a:solidFill>
                  <a:schemeClr val="dk1"/>
                </a:solidFill>
              </a:rPr>
              <a:t> translated into Chinese, </a:t>
            </a:r>
            <a:r>
              <a:rPr lang="en">
                <a:solidFill>
                  <a:srgbClr val="FF0000"/>
                </a:solidFill>
              </a:rPr>
              <a:t>(CLICK)</a:t>
            </a:r>
            <a:r>
              <a:rPr lang="en">
                <a:solidFill>
                  <a:schemeClr val="dk1"/>
                </a:solidFill>
              </a:rPr>
              <a:t> </a:t>
            </a:r>
            <a:r>
              <a:rPr lang="en">
                <a:solidFill>
                  <a:schemeClr val="dk1"/>
                </a:solidFill>
              </a:rPr>
              <a:t>Malay, </a:t>
            </a:r>
            <a:r>
              <a:rPr lang="en">
                <a:solidFill>
                  <a:srgbClr val="FF0000"/>
                </a:solidFill>
              </a:rPr>
              <a:t>(CLICK)</a:t>
            </a:r>
            <a:r>
              <a:rPr lang="en">
                <a:solidFill>
                  <a:schemeClr val="dk1"/>
                </a:solidFill>
              </a:rPr>
              <a:t> </a:t>
            </a:r>
            <a:r>
              <a:rPr lang="en">
                <a:solidFill>
                  <a:schemeClr val="dk1"/>
                </a:solidFill>
              </a:rPr>
              <a:t>Tamil, and </a:t>
            </a:r>
            <a:r>
              <a:rPr lang="en">
                <a:solidFill>
                  <a:srgbClr val="FF0000"/>
                </a:solidFill>
              </a:rPr>
              <a:t>(CLICK)</a:t>
            </a:r>
            <a:r>
              <a:rPr lang="en">
                <a:solidFill>
                  <a:schemeClr val="dk1"/>
                </a:solidFill>
              </a:rPr>
              <a:t> Spanish</a:t>
            </a:r>
            <a:r>
              <a:rPr lang="en">
                <a:solidFill>
                  <a:schemeClr val="dk1"/>
                </a:solidFill>
              </a:rPr>
              <a:t>. </a:t>
            </a:r>
            <a:r>
              <a:rPr lang="en">
                <a:solidFill>
                  <a:srgbClr val="FF0000"/>
                </a:solidFill>
              </a:rPr>
              <a:t>(CLICK)</a:t>
            </a:r>
            <a:r>
              <a:rPr lang="en">
                <a:solidFill>
                  <a:schemeClr val="dk1"/>
                </a:solidFill>
              </a:rPr>
              <a:t> </a:t>
            </a:r>
            <a:r>
              <a:rPr lang="en">
                <a:solidFill>
                  <a:schemeClr val="dk1"/>
                </a:solidFill>
              </a:rPr>
              <a:t>Each time, DistilBERT detected it as Hate 3.</a:t>
            </a:r>
            <a:r>
              <a:rPr lang="en">
                <a:solidFill>
                  <a:srgbClr val="FF0000"/>
                </a:solidFill>
              </a:rPr>
              <a:t>(CLICK)</a:t>
            </a:r>
            <a:r>
              <a:rPr lang="en">
                <a:solidFill>
                  <a:schemeClr val="dk1"/>
                </a:solidFill>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75acabf22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175acabf22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Beyond just comparing models, we aimed to evaluate how our updated multiclass definitions impacted performance. We compared our new DistilBERT model, trained with well-defined class distinctions, against an older version trained on less precise definitions.</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results show a  </a:t>
            </a:r>
            <a:r>
              <a:rPr lang="en">
                <a:solidFill>
                  <a:srgbClr val="FF0000"/>
                </a:solidFill>
              </a:rPr>
              <a:t>(CLICK)</a:t>
            </a:r>
            <a:r>
              <a:rPr lang="en">
                <a:solidFill>
                  <a:schemeClr val="dk1"/>
                </a:solidFill>
              </a:rPr>
              <a:t> significant improvement: the updated DistilBERT achieved almost 40% higher F1-score on the same test set, demonstrating changes in definition impacts the actual training of our model.</a:t>
            </a:r>
            <a:endParaRPr/>
          </a:p>
          <a:p>
            <a:pPr indent="0" lvl="0" marL="0" rtl="0" algn="l">
              <a:spcBef>
                <a:spcPts val="0"/>
              </a:spcBef>
              <a:spcAft>
                <a:spcPts val="0"/>
              </a:spcAft>
              <a:buNone/>
            </a:pPr>
            <a:r>
              <a:rPr lang="en"/>
              <a:t>DistilBERT’s classifier shows strong performance across multiple languages at distinguishing subtle differences in hate and toxic speech. </a:t>
            </a:r>
            <a:r>
              <a:rPr lang="en">
                <a:solidFill>
                  <a:srgbClr val="FF0000"/>
                </a:solidFill>
              </a:rPr>
              <a:t>(CLICK)</a:t>
            </a:r>
            <a:r>
              <a:rPr lang="en">
                <a:solidFill>
                  <a:schemeClr val="dk1"/>
                </a:solidFill>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75acabf2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175acabf2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E599"/>
                </a:highlight>
              </a:rPr>
              <a:t> Next, </a:t>
            </a:r>
            <a:r>
              <a:rPr lang="en">
                <a:solidFill>
                  <a:schemeClr val="dk1"/>
                </a:solidFill>
              </a:rPr>
              <a:t>let’s dive into analyzing the labeled dataset!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1387697c3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1387697c3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evening everyone, we are team Detoxify and we will be presenting on the topic of online safety in social media. I am Kylie and here are my teammates: Joy, Richmond,Sarah and Yi Jing. This is our agenda for today and I’ll start off with some background of the current situation in SIngapore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1387697c3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1387697c3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1387697c3b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1387697c3b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387697c3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387697c3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75acabf2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175acabf2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138470c12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138470c12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1387697c3b_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1387697c3b_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175acabf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175acabf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387697c3b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387697c3b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00"/>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138470c12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138470c12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1387697c3b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1387697c3b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clicks for 4 articles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race hate, we found out that hate speech targeting chinese nationals </a:t>
            </a:r>
            <a:r>
              <a:rPr lang="en"/>
              <a:t>noticeably</a:t>
            </a:r>
            <a:r>
              <a:rPr lang="en"/>
              <a:t> increased, and this is </a:t>
            </a:r>
            <a:r>
              <a:rPr lang="en"/>
              <a:t>particularly</a:t>
            </a:r>
            <a:r>
              <a:rPr lang="en"/>
              <a:t> </a:t>
            </a:r>
            <a:r>
              <a:rPr lang="en"/>
              <a:t>influenced</a:t>
            </a:r>
            <a:r>
              <a:rPr lang="en"/>
              <a:t> by specific incidents involving individuals of this </a:t>
            </a:r>
            <a:r>
              <a:rPr lang="en"/>
              <a:t>nationality</a:t>
            </a:r>
            <a:r>
              <a:rPr lang="en"/>
              <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rgbClr val="0E0E0E"/>
                </a:solidFill>
              </a:rPr>
              <a:t>In 2023, an incident that captured media attention involved a Chinese woman who verbally abused hospital staff and fought with the police. This event triggered significant online backlash, including a comment telling her to ‘go back to China.’ </a:t>
            </a:r>
            <a:endParaRPr>
              <a:solidFill>
                <a:srgbClr val="0E0E0E"/>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comment which reads </a:t>
            </a:r>
            <a:r>
              <a:rPr lang="en">
                <a:solidFill>
                  <a:schemeClr val="dk1"/>
                </a:solidFill>
              </a:rPr>
              <a:t>Anything remotely related to Chinese officials and cops should be blocked and hung up immediately. Remind your elderly family members comment comes from a case where a cleaner lost his life savings  to fraudsters impersonating Chinese police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Even until this day, many such cases *click* will further tarnish the image of chinese nationals, which means solutions for this is extremely important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our agenda for today and I’ll start off with some background of the current situation in SIngapore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1387697c3b_1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1387697c3b_1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response to challenges discussed, several solution can be implemented.</a:t>
            </a:r>
            <a:endParaRPr/>
          </a:p>
          <a:p>
            <a:pPr indent="0" lvl="0" marL="0" rtl="0" algn="l">
              <a:spcBef>
                <a:spcPts val="0"/>
              </a:spcBef>
              <a:spcAft>
                <a:spcPts val="0"/>
              </a:spcAft>
              <a:buNone/>
            </a:pPr>
            <a:r>
              <a:rPr b="1" lang="en">
                <a:solidFill>
                  <a:srgbClr val="0E0E0E"/>
                </a:solidFill>
              </a:rPr>
              <a:t>Firstly</a:t>
            </a:r>
            <a:r>
              <a:rPr lang="en">
                <a:solidFill>
                  <a:srgbClr val="0E0E0E"/>
                </a:solidFill>
              </a:rPr>
              <a:t>, the pollicy team can collaborate with the media for fair representation by  encouraging balanced reporting highlighting the positive contributions of the Chinese community, which often go unnoticed amidst negative stereotypes.</a:t>
            </a:r>
            <a:endParaRPr>
              <a:solidFill>
                <a:srgbClr val="0E0E0E"/>
              </a:solidFill>
            </a:endParaRPr>
          </a:p>
          <a:p>
            <a:pPr indent="-317500" lvl="0" marL="317500" rtl="0" algn="l">
              <a:lnSpc>
                <a:spcPct val="115000"/>
              </a:lnSpc>
              <a:spcBef>
                <a:spcPts val="900"/>
              </a:spcBef>
              <a:spcAft>
                <a:spcPts val="0"/>
              </a:spcAft>
              <a:buNone/>
            </a:pPr>
            <a:r>
              <a:rPr b="1" lang="en">
                <a:solidFill>
                  <a:srgbClr val="0E0E0E"/>
                </a:solidFill>
              </a:rPr>
              <a:t>Secondly</a:t>
            </a:r>
            <a:r>
              <a:rPr lang="en">
                <a:solidFill>
                  <a:srgbClr val="0E0E0E"/>
                </a:solidFill>
              </a:rPr>
              <a:t>, educational outreach on scam prevention for at-risk groups is essential,  for example, t the elderly who are more likely to fall prey to such scams. This can include information on how to recognize and report scams </a:t>
            </a:r>
            <a:endParaRPr>
              <a:solidFill>
                <a:srgbClr val="0E0E0E"/>
              </a:solidFill>
            </a:endParaRPr>
          </a:p>
          <a:p>
            <a:pPr indent="-317500" lvl="0" marL="317500" rtl="0" algn="l">
              <a:lnSpc>
                <a:spcPct val="115000"/>
              </a:lnSpc>
              <a:spcBef>
                <a:spcPts val="900"/>
              </a:spcBef>
              <a:spcAft>
                <a:spcPts val="0"/>
              </a:spcAft>
              <a:buNone/>
            </a:pPr>
            <a:r>
              <a:rPr b="1" lang="en">
                <a:solidFill>
                  <a:srgbClr val="0E0E0E"/>
                </a:solidFill>
              </a:rPr>
              <a:t>Lastly, </a:t>
            </a:r>
            <a:r>
              <a:rPr lang="en">
                <a:solidFill>
                  <a:srgbClr val="0E0E0E"/>
                </a:solidFill>
              </a:rPr>
              <a:t>enhancing legal and security measures is imperative. This includes developing international cooperation to tackle scams and mandating financial institutions to upgrade their security and transaction monitoring systems</a:t>
            </a:r>
            <a:endParaRPr>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175acabf2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175acabf2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topic on crime we can see that </a:t>
            </a:r>
            <a:endParaRPr/>
          </a:p>
          <a:p>
            <a:pPr indent="0" lvl="0" marL="0" rtl="0" algn="l">
              <a:lnSpc>
                <a:spcPct val="115000"/>
              </a:lnSpc>
              <a:spcBef>
                <a:spcPts val="0"/>
              </a:spcBef>
              <a:spcAft>
                <a:spcPts val="0"/>
              </a:spcAft>
              <a:buNone/>
            </a:pPr>
            <a:r>
              <a:rPr lang="en">
                <a:solidFill>
                  <a:schemeClr val="dk1"/>
                </a:solidFill>
              </a:rPr>
              <a:t>Increase in Toxicity in year 2022 and year 2023</a:t>
            </a:r>
            <a:endParaRPr/>
          </a:p>
          <a:p>
            <a:pPr indent="0" lvl="0" marL="0" rtl="0" algn="l">
              <a:lnSpc>
                <a:spcPct val="115000"/>
              </a:lnSpc>
              <a:spcBef>
                <a:spcPts val="0"/>
              </a:spcBef>
              <a:spcAft>
                <a:spcPts val="0"/>
              </a:spcAft>
              <a:buNone/>
            </a:pPr>
            <a:r>
              <a:rPr lang="en">
                <a:solidFill>
                  <a:schemeClr val="dk1"/>
                </a:solidFill>
              </a:rPr>
              <a:t> Increase in Hate for all years.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1387697c3b_6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1387697c3b_6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toxic speech in crimes, </a:t>
            </a:r>
            <a:r>
              <a:rPr lang="en">
                <a:solidFill>
                  <a:schemeClr val="dk1"/>
                </a:solidFill>
              </a:rPr>
              <a:t>analysis of public comments related to criminal cases on social media reveals a prevailing trend of extreme anger and demands for severe punishment, particularly in response to sexual crimes. Some sexual crimes was so </a:t>
            </a:r>
            <a:r>
              <a:rPr lang="en">
                <a:solidFill>
                  <a:schemeClr val="dk1"/>
                </a:solidFill>
              </a:rPr>
              <a:t>appalling</a:t>
            </a:r>
            <a:r>
              <a:rPr lang="en">
                <a:solidFill>
                  <a:schemeClr val="dk1"/>
                </a:solidFill>
              </a:rPr>
              <a:t> that it </a:t>
            </a:r>
            <a:r>
              <a:rPr lang="en">
                <a:solidFill>
                  <a:schemeClr val="dk1"/>
                </a:solidFill>
              </a:rPr>
              <a:t>caused</a:t>
            </a:r>
            <a:r>
              <a:rPr lang="en">
                <a:solidFill>
                  <a:schemeClr val="dk1"/>
                </a:solidFill>
              </a:rPr>
              <a:t> public outrage.</a:t>
            </a:r>
            <a:endParaRPr>
              <a:solidFill>
                <a:schemeClr val="dk1"/>
              </a:solidFill>
            </a:endParaRPr>
          </a:p>
          <a:p>
            <a:pPr indent="0" lvl="0" marL="0" rtl="0" algn="l">
              <a:spcBef>
                <a:spcPts val="0"/>
              </a:spcBef>
              <a:spcAft>
                <a:spcPts val="0"/>
              </a:spcAft>
              <a:buNone/>
            </a:pPr>
            <a:r>
              <a:rPr lang="en">
                <a:solidFill>
                  <a:schemeClr val="dk1"/>
                </a:solidFill>
              </a:rPr>
              <a:t>For example, in a case that even reached international new was an incident where four husbands conspired to drug and rape each other’s wives. This crimes was so heinous, with comments asking for stronger punishment like this reddtor that ask for caning</a:t>
            </a:r>
            <a:endParaRPr>
              <a:solidFill>
                <a:schemeClr val="dk1"/>
              </a:solidFill>
            </a:endParaRPr>
          </a:p>
          <a:p>
            <a:pPr indent="0" lvl="0" marL="0" rtl="0" algn="l">
              <a:spcBef>
                <a:spcPts val="0"/>
              </a:spcBef>
              <a:spcAft>
                <a:spcPts val="0"/>
              </a:spcAft>
              <a:buNone/>
            </a:pPr>
            <a:r>
              <a:rPr lang="en">
                <a:solidFill>
                  <a:schemeClr val="dk1"/>
                </a:solidFill>
              </a:rPr>
              <a:t>Another case saw a man sexually abusing and raping his own daughter for 13 years, comemnts responding to this case included many toxic speech like “humans should be wiped out” or  “hang him” , highlighting a collective sentiment focused on retribution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response shows a need for a balanced approach to criminal justice that includes effective punishment and preventive measures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1387697c3b_6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1387697c3b_6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effectively do this</a:t>
            </a:r>
            <a:endParaRPr/>
          </a:p>
          <a:p>
            <a:pPr indent="0" lvl="0" marL="0" rtl="0" algn="l">
              <a:spcBef>
                <a:spcPts val="0"/>
              </a:spcBef>
              <a:spcAft>
                <a:spcPts val="0"/>
              </a:spcAft>
              <a:buNone/>
            </a:pPr>
            <a:r>
              <a:rPr lang="en"/>
              <a:t>Firstly, education campaign can help raise awareness on cause and consequence of sexual offense to shift publics perception from </a:t>
            </a:r>
            <a:r>
              <a:rPr lang="en"/>
              <a:t>punishment</a:t>
            </a:r>
            <a:r>
              <a:rPr lang="en"/>
              <a:t> to </a:t>
            </a:r>
            <a:r>
              <a:rPr lang="en"/>
              <a:t>understanding</a:t>
            </a:r>
            <a:r>
              <a:rPr lang="en"/>
              <a:t> the factors that </a:t>
            </a:r>
            <a:r>
              <a:rPr lang="en"/>
              <a:t>drive</a:t>
            </a:r>
            <a:r>
              <a:rPr lang="en"/>
              <a:t> cirminal behaviour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policy tean can relook at sentencing guidelines for sexual crimes to ensure its appropriately stringent and any sentence reforms should be </a:t>
            </a:r>
            <a:r>
              <a:rPr lang="en"/>
              <a:t>publicly</a:t>
            </a:r>
            <a:r>
              <a:rPr lang="en"/>
              <a:t> </a:t>
            </a:r>
            <a:r>
              <a:rPr lang="en"/>
              <a:t>communicated</a:t>
            </a:r>
            <a:r>
              <a:rPr lang="en"/>
              <a:t> to assure community that </a:t>
            </a:r>
            <a:r>
              <a:rPr lang="en"/>
              <a:t>justice</a:t>
            </a:r>
            <a:r>
              <a:rPr lang="en"/>
              <a:t> is seved.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ff18b49f3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ff18b49f3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clicks to show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a:t>
            </a:r>
            <a:r>
              <a:rPr lang="en"/>
              <a:t>substantial</a:t>
            </a:r>
            <a:r>
              <a:rPr lang="en"/>
              <a:t> hateful comments on the topic of youth that vapes. One of the comments as seen from the screen chides those that vapes openly, saying that the police will enforce even more stricter rules. This reveals the current </a:t>
            </a:r>
            <a:r>
              <a:rPr lang="en"/>
              <a:t>mentality</a:t>
            </a:r>
            <a:r>
              <a:rPr lang="en"/>
              <a:t> that youths have, suggesting that if vaping is done discreetly </a:t>
            </a:r>
            <a:r>
              <a:rPr lang="en"/>
              <a:t>behind</a:t>
            </a:r>
            <a:r>
              <a:rPr lang="en"/>
              <a:t> </a:t>
            </a:r>
            <a:r>
              <a:rPr lang="en"/>
              <a:t>close doors, it might escape legal scrutiny. </a:t>
            </a:r>
            <a:endParaRPr/>
          </a:p>
          <a:p>
            <a:pPr indent="0" lvl="0" marL="0" rtl="0" algn="l">
              <a:spcBef>
                <a:spcPts val="0"/>
              </a:spcBef>
              <a:spcAft>
                <a:spcPts val="0"/>
              </a:spcAft>
              <a:buNone/>
            </a:pPr>
            <a:r>
              <a:rPr lang="en"/>
              <a:t>Such attitude </a:t>
            </a:r>
            <a:r>
              <a:rPr lang="en">
                <a:solidFill>
                  <a:schemeClr val="dk1"/>
                </a:solidFill>
              </a:rPr>
              <a:t>highlights the challenge authorities face in ensuring compliance not through fear of increased enforcement alone but through broader cultural shifts and understanding of the laws’ purposes.</a:t>
            </a:r>
            <a:endParaRPr/>
          </a:p>
          <a:p>
            <a:pPr indent="0" lvl="0" marL="0" rtl="0" algn="l">
              <a:spcBef>
                <a:spcPts val="0"/>
              </a:spcBef>
              <a:spcAft>
                <a:spcPts val="0"/>
              </a:spcAft>
              <a:buNone/>
            </a:pPr>
            <a:r>
              <a:rPr lang="en"/>
              <a:t>In addition, Vaping among youth has actually seen a significant rise, as seen here</a:t>
            </a:r>
            <a:endParaRPr/>
          </a:p>
          <a:p>
            <a:pPr indent="0" lvl="0" marL="0" rtl="0" algn="l">
              <a:spcBef>
                <a:spcPts val="0"/>
              </a:spcBef>
              <a:spcAft>
                <a:spcPts val="0"/>
              </a:spcAft>
              <a:buNone/>
            </a:pPr>
            <a:r>
              <a:rPr lang="en"/>
              <a:t>Even in recent years suggest this is an </a:t>
            </a:r>
            <a:r>
              <a:rPr lang="en"/>
              <a:t>important</a:t>
            </a:r>
            <a:r>
              <a:rPr lang="en"/>
              <a:t> issue to tackle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390d83997a_0_19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390d83997a_0_19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measures to curb youth vaping are more </a:t>
            </a:r>
            <a:r>
              <a:rPr lang="en"/>
              <a:t>focus</a:t>
            </a:r>
            <a:r>
              <a:rPr lang="en"/>
              <a:t> on disciplinary action instead of addressing root cause. Thus, the policy team can educate </a:t>
            </a:r>
            <a:r>
              <a:rPr lang="en"/>
              <a:t>beyond</a:t>
            </a:r>
            <a:r>
              <a:rPr lang="en"/>
              <a:t> just risk of vaping but target the reasons why youth starts vaping. Examples include having better stress management </a:t>
            </a:r>
            <a:r>
              <a:rPr lang="en"/>
              <a:t>strategies</a:t>
            </a:r>
            <a:r>
              <a:rPr lang="en"/>
              <a:t>, increasing their ability to resist peer pressure or other healthier alternatives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legal </a:t>
            </a:r>
            <a:r>
              <a:rPr lang="en"/>
              <a:t>penalties</a:t>
            </a:r>
            <a:r>
              <a:rPr lang="en"/>
              <a:t> can also be </a:t>
            </a:r>
            <a:r>
              <a:rPr lang="en"/>
              <a:t>adjusted</a:t>
            </a:r>
            <a:r>
              <a:rPr lang="en"/>
              <a:t> to </a:t>
            </a:r>
            <a:r>
              <a:rPr lang="en"/>
              <a:t>incorporate</a:t>
            </a:r>
            <a:r>
              <a:rPr lang="en"/>
              <a:t> </a:t>
            </a:r>
            <a:r>
              <a:rPr lang="en"/>
              <a:t>rehabilitative</a:t>
            </a:r>
            <a:r>
              <a:rPr lang="en"/>
              <a:t> </a:t>
            </a:r>
            <a:r>
              <a:rPr lang="en"/>
              <a:t>measures</a:t>
            </a:r>
            <a:r>
              <a:rPr lang="en"/>
              <a:t> rather than </a:t>
            </a:r>
            <a:r>
              <a:rPr lang="en"/>
              <a:t>disciplinary</a:t>
            </a:r>
            <a:r>
              <a:rPr lang="en"/>
              <a:t> actions, such as focusing on educational penalties where young offenders for example, have to attend programs that highlight danger of vaping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13fdfedb7e_1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13fdfedb7e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13fdfedb7e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313fdfedb7e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33286"/>
              </a:solidFill>
              <a:latin typeface="Noto Sans"/>
              <a:ea typeface="Noto Sans"/>
              <a:cs typeface="Noto Sans"/>
              <a:sym typeface="Noto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13fdfedb7e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313fdfedb7e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133286"/>
              </a:solidFill>
              <a:latin typeface="Noto Sans"/>
              <a:ea typeface="Noto Sans"/>
              <a:cs typeface="Noto Sans"/>
              <a:sym typeface="Noto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313fdfedb7e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313fdfedb7e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133286"/>
              </a:solidFill>
              <a:latin typeface="Noto Sans"/>
              <a:ea typeface="Noto Sans"/>
              <a:cs typeface="Noto Sans"/>
              <a:sym typeface="No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I’ll start off with some background </a:t>
            </a:r>
            <a:r>
              <a:rPr lang="en">
                <a:solidFill>
                  <a:srgbClr val="FF0000"/>
                </a:solidFill>
              </a:rPr>
              <a:t>(CLICK) </a:t>
            </a:r>
            <a:r>
              <a:rPr lang="en">
                <a:solidFill>
                  <a:schemeClr val="dk1"/>
                </a:solidFill>
              </a:rPr>
              <a:t>of the current situation in Singapore. </a:t>
            </a:r>
            <a:r>
              <a:rPr lang="en">
                <a:solidFill>
                  <a:srgbClr val="FF0000"/>
                </a:solidFill>
              </a:rPr>
              <a:t>(CLICK)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13fdfedb7e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13fdfedb7e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133286"/>
              </a:solidFill>
              <a:latin typeface="Noto Sans"/>
              <a:ea typeface="Noto Sans"/>
              <a:cs typeface="Noto Sans"/>
              <a:sym typeface="Noto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13fdfedb7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13fdfedb7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313fdfedb7e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313fdfedb7e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13fdfedb7e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313fdfedb7e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31387697c3b_9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31387697c3b_9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31387697c3b_9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31387697c3b_9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133286"/>
              </a:solidFill>
              <a:latin typeface="Noto Sans"/>
              <a:ea typeface="Noto Sans"/>
              <a:cs typeface="Noto Sans"/>
              <a:sym typeface="Noto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313fdfedb7e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313fdfedb7e_1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313fdfedb7e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313fdfedb7e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313fdfedb7e_1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313fdfedb7e_1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313fdfedb7e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313fdfedb7e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3326d6128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13326d612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current trends in SG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widespread use of social media -&gt; amplified toxic and hate speech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Online safety poll by MDDI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313fdfedb7e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313fdfedb7e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1387697c3b_9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1387697c3b_9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31387697c3b_9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31387697c3b_9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313fdfedb7e_1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313fdfedb7e_1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313fdfedb7e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313fdfedb7e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13fdfedb7e_1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313fdfedb7e_1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313fdfedb7e_1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313fdfedb7e_1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313fdfedb7e_1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313fdfedb7e_1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313fdfedb7e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313fdfedb7e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31387697c3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31387697c3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3759203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3759203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faced by the Online Trust and Safety Team of MDDI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(Problem) The r</a:t>
            </a:r>
            <a:r>
              <a:rPr b="1" lang="en">
                <a:solidFill>
                  <a:schemeClr val="dk1"/>
                </a:solidFill>
              </a:rPr>
              <a:t>ise in online hatefulness and toxicity poses significant social risks</a:t>
            </a:r>
            <a:r>
              <a:rPr lang="en">
                <a:solidFill>
                  <a:schemeClr val="dk1"/>
                </a:solidFill>
              </a:rPr>
              <a:t>, particularly for a diverse society like Singapore, where online discourse can influence public sentiment and community relations. With the Online Safety Poll indicating an upward trend in harmful content exposure, this results in potential consequences for youth and societal cohesion. Not addressing this problem could lead to increased polarisation, a diminished sense of safety in online spaces, and potentially a negative impact on public trust.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 </a:t>
            </a:r>
            <a:r>
              <a:rPr lang="en"/>
              <a:t>team currently lacks concrete data on the scale and evolution of hate and toxic behaviour on Singapore-focused subreddits.</a:t>
            </a:r>
            <a:endParaRPr/>
          </a:p>
          <a:p>
            <a:pPr indent="0" lvl="0" marL="0" rtl="0" algn="l">
              <a:spcBef>
                <a:spcPts val="0"/>
              </a:spcBef>
              <a:spcAft>
                <a:spcPts val="0"/>
              </a:spcAft>
              <a:buNone/>
            </a:pPr>
            <a:r>
              <a:rPr lang="en"/>
              <a:t>-&gt; Without a detailed, historical analysis of trends in online toxicity, it is challenging for MDDI to understand the extent of the issue or to identify the specific factors driving increased hatefulness and toxicity.lack of data impedes the department’s ability to design targeted interventions and effectively engage with social media platforms to mitigate risks.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314042e11b7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314042e11b7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14042e11b7_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14042e11b7_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314042e11b7_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314042e11b7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314042e11b7_5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314042e11b7_5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314042e11b7_5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314042e11b7_5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14042e11b7_5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314042e11b7_5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314042e11b7_5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14042e11b7_5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314042e11b7_5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314042e11b7_5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314042e11b7_5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314042e11b7_5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314042e11b7_5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314042e11b7_5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3759203d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3759203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of some of the </a:t>
            </a:r>
            <a:r>
              <a:rPr lang="en"/>
              <a:t>existing</a:t>
            </a:r>
            <a:r>
              <a:rPr lang="en"/>
              <a:t> methods/features out there. I will be talking about two use cases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use case: HateBERT</a:t>
            </a:r>
            <a:endParaRPr/>
          </a:p>
          <a:p>
            <a:pPr indent="-298450" lvl="0" marL="457200" rtl="0" algn="l">
              <a:spcBef>
                <a:spcPts val="0"/>
              </a:spcBef>
              <a:spcAft>
                <a:spcPts val="0"/>
              </a:spcAft>
              <a:buSzPts val="1100"/>
              <a:buChar char="-"/>
            </a:pPr>
            <a:r>
              <a:rPr lang="en"/>
              <a:t>What it is: </a:t>
            </a:r>
            <a:r>
              <a:rPr lang="en"/>
              <a:t>HateBERT was specifically designed and fine-tuned for English-language hate speech and abusive language detection. Developed by re-training BERT on English-language data from abusive, toxic, or hate-related content on platforms like Reddit, it performs well in identifying and classifying toxic content in English but is not designed to generalize across multiple languages.</a:t>
            </a:r>
            <a:endParaRPr/>
          </a:p>
          <a:p>
            <a:pPr indent="-298450" lvl="0" marL="457200" rtl="0" algn="l">
              <a:spcBef>
                <a:spcPts val="0"/>
              </a:spcBef>
              <a:spcAft>
                <a:spcPts val="0"/>
              </a:spcAft>
              <a:buSzPts val="1100"/>
              <a:buChar char="-"/>
            </a:pPr>
            <a:r>
              <a:rPr lang="en"/>
              <a:t>Limitations: </a:t>
            </a:r>
            <a:r>
              <a:rPr b="1" lang="en" sz="1200">
                <a:solidFill>
                  <a:schemeClr val="dk1"/>
                </a:solidFill>
                <a:latin typeface="Noto Sans"/>
                <a:ea typeface="Noto Sans"/>
                <a:cs typeface="Noto Sans"/>
                <a:sym typeface="Noto Sans"/>
              </a:rPr>
              <a:t>No clear distinctions</a:t>
            </a:r>
            <a:r>
              <a:rPr lang="en" sz="1200">
                <a:solidFill>
                  <a:schemeClr val="dk1"/>
                </a:solidFill>
                <a:latin typeface="Noto Sans"/>
                <a:ea typeface="Noto Sans"/>
                <a:cs typeface="Noto Sans"/>
                <a:sym typeface="Noto Sans"/>
              </a:rPr>
              <a:t> between Hate or Toxic speech</a:t>
            </a:r>
            <a:endParaRPr sz="1200">
              <a:solidFill>
                <a:schemeClr val="dk1"/>
              </a:solidFill>
              <a:latin typeface="Noto Sans"/>
              <a:ea typeface="Noto Sans"/>
              <a:cs typeface="Noto Sans"/>
              <a:sym typeface="Noto Sans"/>
            </a:endParaRPr>
          </a:p>
          <a:p>
            <a:pPr indent="-304800" lvl="0" marL="457200" rtl="0" algn="l">
              <a:spcBef>
                <a:spcPts val="0"/>
              </a:spcBef>
              <a:spcAft>
                <a:spcPts val="0"/>
              </a:spcAft>
              <a:buClr>
                <a:schemeClr val="dk1"/>
              </a:buClr>
              <a:buSzPts val="1200"/>
              <a:buFont typeface="Noto Sans"/>
              <a:buChar char="-"/>
            </a:pPr>
            <a:r>
              <a:rPr b="1" lang="en" sz="1200">
                <a:solidFill>
                  <a:schemeClr val="dk1"/>
                </a:solidFill>
                <a:latin typeface="Noto Sans"/>
                <a:ea typeface="Noto Sans"/>
                <a:cs typeface="Noto Sans"/>
                <a:sym typeface="Noto Sans"/>
              </a:rPr>
              <a:t>Not precise </a:t>
            </a:r>
            <a:r>
              <a:rPr lang="en" sz="1200">
                <a:solidFill>
                  <a:schemeClr val="dk1"/>
                </a:solidFill>
                <a:latin typeface="Noto Sans"/>
                <a:ea typeface="Noto Sans"/>
                <a:cs typeface="Noto Sans"/>
                <a:sym typeface="Noto Sans"/>
              </a:rPr>
              <a:t>to</a:t>
            </a:r>
            <a:r>
              <a:rPr b="1" lang="en" sz="1200">
                <a:solidFill>
                  <a:schemeClr val="dk1"/>
                </a:solidFill>
                <a:latin typeface="Noto Sans"/>
                <a:ea typeface="Noto Sans"/>
                <a:cs typeface="Noto Sans"/>
                <a:sym typeface="Noto Sans"/>
              </a:rPr>
              <a:t> Singapore’s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use case: LionGuard </a:t>
            </a:r>
            <a:endParaRPr/>
          </a:p>
          <a:p>
            <a:pPr indent="-298450" lvl="0" marL="457200" rtl="0" algn="l">
              <a:spcBef>
                <a:spcPts val="0"/>
              </a:spcBef>
              <a:spcAft>
                <a:spcPts val="0"/>
              </a:spcAft>
              <a:buSzPts val="1100"/>
              <a:buChar char="-"/>
            </a:pPr>
            <a:r>
              <a:rPr lang="en"/>
              <a:t>What it is: LionGuard is a Singapore-contextualised moderation classifier which can identify if a text contains unsafe Singaporean slang or references</a:t>
            </a:r>
            <a:endParaRPr/>
          </a:p>
          <a:p>
            <a:pPr indent="-298450" lvl="0" marL="457200" rtl="0" algn="l">
              <a:spcBef>
                <a:spcPts val="0"/>
              </a:spcBef>
              <a:spcAft>
                <a:spcPts val="0"/>
              </a:spcAft>
              <a:buSzPts val="1100"/>
              <a:buChar char="-"/>
            </a:pPr>
            <a:r>
              <a:rPr lang="en"/>
              <a:t>Limitations: </a:t>
            </a:r>
            <a:r>
              <a:rPr lang="en" sz="1200">
                <a:solidFill>
                  <a:schemeClr val="dk1"/>
                </a:solidFill>
                <a:latin typeface="Noto Sans"/>
                <a:ea typeface="Noto Sans"/>
                <a:cs typeface="Noto Sans"/>
                <a:sym typeface="Noto Sans"/>
              </a:rPr>
              <a:t>Although text can be classified into Hate or Toxic classes, this method </a:t>
            </a:r>
            <a:r>
              <a:rPr b="1" lang="en" sz="1200">
                <a:solidFill>
                  <a:schemeClr val="dk1"/>
                </a:solidFill>
                <a:latin typeface="Noto Sans"/>
                <a:ea typeface="Noto Sans"/>
                <a:cs typeface="Noto Sans"/>
                <a:sym typeface="Noto Sans"/>
              </a:rPr>
              <a:t>does not show an intensity</a:t>
            </a:r>
            <a:r>
              <a:rPr lang="en" sz="1200">
                <a:solidFill>
                  <a:schemeClr val="dk1"/>
                </a:solidFill>
                <a:latin typeface="Noto Sans"/>
                <a:ea typeface="Noto Sans"/>
                <a:cs typeface="Noto Sans"/>
                <a:sym typeface="Noto Sans"/>
              </a:rPr>
              <a:t> within each of the Hate or Toxic class.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Not specific in definitions: </a:t>
            </a:r>
            <a:endParaRPr/>
          </a:p>
          <a:p>
            <a:pPr indent="-298450" lvl="1" marL="914400" rtl="0" algn="l">
              <a:spcBef>
                <a:spcPts val="0"/>
              </a:spcBef>
              <a:spcAft>
                <a:spcPts val="0"/>
              </a:spcAft>
              <a:buSzPts val="1100"/>
              <a:buAutoNum type="alphaLcPeriod"/>
            </a:pPr>
            <a:r>
              <a:rPr lang="en"/>
              <a:t>No clear distinctions </a:t>
            </a:r>
            <a:r>
              <a:rPr lang="en"/>
              <a:t>between</a:t>
            </a:r>
            <a:r>
              <a:rPr lang="en"/>
              <a:t> hate and toxic speech, just classify under a big umbrella of harmful content (e.g. Hatebert model: abusive language detection in English)</a:t>
            </a:r>
            <a:endParaRPr/>
          </a:p>
          <a:p>
            <a:pPr indent="-298450" lvl="1" marL="914400" rtl="0" algn="l">
              <a:spcBef>
                <a:spcPts val="0"/>
              </a:spcBef>
              <a:spcAft>
                <a:spcPts val="0"/>
              </a:spcAft>
              <a:buSzPts val="1100"/>
              <a:buAutoNum type="alphaLcPeriod"/>
            </a:pPr>
            <a:r>
              <a:rPr lang="en"/>
              <a:t>Either classify </a:t>
            </a:r>
            <a:r>
              <a:rPr lang="en"/>
              <a:t>speech</a:t>
            </a:r>
            <a:r>
              <a:rPr lang="en"/>
              <a:t> into hate or toxic, without going into detail regarding the intensity within each hate/toxic class. (e.g. Lionguard)</a:t>
            </a:r>
            <a:endParaRPr/>
          </a:p>
          <a:p>
            <a:pPr indent="-298450" lvl="0" marL="457200" rtl="0" algn="l">
              <a:spcBef>
                <a:spcPts val="0"/>
              </a:spcBef>
              <a:spcAft>
                <a:spcPts val="0"/>
              </a:spcAft>
              <a:buSzPts val="1100"/>
              <a:buAutoNum type="arabicPeriod"/>
            </a:pPr>
            <a:r>
              <a:rPr lang="en"/>
              <a:t>Not as precise to SG context, e.g. we use Singlish and </a:t>
            </a:r>
            <a:r>
              <a:rPr lang="en"/>
              <a:t>slangs</a:t>
            </a:r>
            <a:r>
              <a:rPr lang="en"/>
              <a:t> (e.g. hateBERT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Scoring-based system, multilingual (??) (hatebert)</a:t>
            </a:r>
            <a:endParaRPr/>
          </a:p>
          <a:p>
            <a:pPr indent="0" lvl="0" marL="0" rtl="0" algn="l">
              <a:spcBef>
                <a:spcPts val="0"/>
              </a:spcBef>
              <a:spcAft>
                <a:spcPts val="0"/>
              </a:spcAft>
              <a:buNone/>
            </a:pPr>
            <a:r>
              <a:rPr lang="en"/>
              <a:t> and lack of intensity (lionguard)</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314042e11b7_5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314042e11b7_5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3175acabf2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3175acabf2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show:</a:t>
            </a:r>
            <a:br>
              <a:rPr lang="en"/>
            </a:br>
            <a:r>
              <a:rPr lang="en"/>
              <a:t>1. Our app with the 2 dashboards</a:t>
            </a:r>
            <a:br>
              <a:rPr lang="en"/>
            </a:br>
            <a:r>
              <a:rPr lang="en"/>
              <a:t>2. Classify - Show the live classification of texts, and in other languages too</a:t>
            </a:r>
            <a:br>
              <a:rPr lang="en"/>
            </a:br>
            <a:r>
              <a:rPr lang="en"/>
              <a:t>3. Analysis - Show live upload of csv, downloadable and interactive graphs, insights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5k </a:t>
            </a:r>
            <a:endParaRPr/>
          </a:p>
          <a:p>
            <a:pPr indent="0" lvl="0" marL="0" rtl="0" algn="l">
              <a:spcBef>
                <a:spcPts val="0"/>
              </a:spcBef>
              <a:spcAft>
                <a:spcPts val="0"/>
              </a:spcAft>
              <a:buNone/>
            </a:pPr>
            <a:r>
              <a:rPr lang="en"/>
              <a:t># i love the weather today (No Hate/Toxic) </a:t>
            </a:r>
            <a:endParaRPr/>
          </a:p>
          <a:p>
            <a:pPr indent="0" lvl="0" marL="0" rtl="0" algn="l">
              <a:spcBef>
                <a:spcPts val="0"/>
              </a:spcBef>
              <a:spcAft>
                <a:spcPts val="0"/>
              </a:spcAft>
              <a:buNone/>
            </a:pPr>
            <a:r>
              <a:rPr lang="en"/>
              <a:t>#  (Hate 1) </a:t>
            </a:r>
            <a:endParaRPr/>
          </a:p>
          <a:p>
            <a:pPr indent="0" lvl="0" marL="0" rtl="0" algn="l">
              <a:spcBef>
                <a:spcPts val="0"/>
              </a:spcBef>
              <a:spcAft>
                <a:spcPts val="0"/>
              </a:spcAft>
              <a:buNone/>
            </a:pPr>
            <a:r>
              <a:rPr lang="en"/>
              <a:t># you are a damn bloody useless gay, dont you step foot into my place (Hate 2) </a:t>
            </a:r>
            <a:endParaRPr/>
          </a:p>
          <a:p>
            <a:pPr indent="0" lvl="0" marL="0" rtl="0" algn="l">
              <a:spcBef>
                <a:spcPts val="0"/>
              </a:spcBef>
              <a:spcAft>
                <a:spcPts val="0"/>
              </a:spcAft>
              <a:buNone/>
            </a:pPr>
            <a:r>
              <a:rPr lang="en"/>
              <a:t># deport all the useless migrants back to their home, if they dont leave asap, i will destroy them (Hate 3) </a:t>
            </a:r>
            <a:endParaRPr/>
          </a:p>
          <a:p>
            <a:pPr indent="0" lvl="0" marL="0" rtl="0" algn="l">
              <a:spcBef>
                <a:spcPts val="0"/>
              </a:spcBef>
              <a:spcAft>
                <a:spcPts val="0"/>
              </a:spcAft>
              <a:buNone/>
            </a:pPr>
            <a:r>
              <a:rPr lang="en"/>
              <a:t># It's the department, want to stir shit also cannot stir properly (Toxic 1) </a:t>
            </a:r>
            <a:endParaRPr/>
          </a:p>
          <a:p>
            <a:pPr indent="0" lvl="0" marL="0" rtl="0" algn="l">
              <a:spcBef>
                <a:spcPts val="0"/>
              </a:spcBef>
              <a:spcAft>
                <a:spcPts val="0"/>
              </a:spcAft>
              <a:buNone/>
            </a:pPr>
            <a:r>
              <a:rPr lang="en"/>
              <a:t># you are such a loser in life (Toxic 2) </a:t>
            </a:r>
            <a:endParaRPr/>
          </a:p>
          <a:p>
            <a:pPr indent="0" lvl="0" marL="0" rtl="0" algn="l">
              <a:spcBef>
                <a:spcPts val="0"/>
              </a:spcBef>
              <a:spcAft>
                <a:spcPts val="0"/>
              </a:spcAft>
              <a:buNone/>
            </a:pPr>
            <a:r>
              <a:rPr lang="en"/>
              <a:t># you are such a loser in life, get out of this place or else i will kick you (Toxic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Hate 1</a:t>
            </a:r>
            <a:endParaRPr/>
          </a:p>
          <a:p>
            <a:pPr indent="0" lvl="0" marL="0" rtl="0" algn="l">
              <a:spcBef>
                <a:spcPts val="0"/>
              </a:spcBef>
              <a:spcAft>
                <a:spcPts val="0"/>
              </a:spcAft>
              <a:buNone/>
            </a:pPr>
            <a:r>
              <a:rPr lang="en"/>
              <a:t>我永远不会招募印度人进入我的公司 (Chinese) </a:t>
            </a:r>
            <a:endParaRPr/>
          </a:p>
          <a:p>
            <a:pPr indent="0" lvl="0" marL="0" rtl="0" algn="l">
              <a:spcBef>
                <a:spcPts val="0"/>
              </a:spcBef>
              <a:spcAft>
                <a:spcPts val="0"/>
              </a:spcAft>
              <a:buNone/>
            </a:pPr>
            <a:r>
              <a:rPr lang="en"/>
              <a:t>Saya tidak akan pernah merekrut orang India ke dalam syarikat saya (Malay) </a:t>
            </a:r>
            <a:endParaRPr/>
          </a:p>
          <a:p>
            <a:pPr indent="0" lvl="0" marL="0" rtl="0" algn="l">
              <a:spcBef>
                <a:spcPts val="0"/>
              </a:spcBef>
              <a:spcAft>
                <a:spcPts val="0"/>
              </a:spcAft>
              <a:buNone/>
            </a:pPr>
            <a:r>
              <a:rPr lang="en"/>
              <a:t>நான் ஒருபோதும் இந்தியர்களை எனது நிறுவனத்தில் சேர்க்க மாட்டேன் (Tamil) </a:t>
            </a:r>
            <a:endParaRPr/>
          </a:p>
          <a:p>
            <a:pPr indent="0" lvl="0" marL="0" rtl="0" algn="l">
              <a:spcBef>
                <a:spcPts val="0"/>
              </a:spcBef>
              <a:spcAft>
                <a:spcPts val="0"/>
              </a:spcAft>
              <a:buNone/>
            </a:pPr>
            <a:r>
              <a:rPr lang="en"/>
              <a:t>Nunca reclutaré indios para mi empresa. (Spanish) </a:t>
            </a:r>
            <a:endParaRPr/>
          </a:p>
          <a:p>
            <a:pPr indent="0" lvl="0" marL="0" rtl="0" algn="l">
              <a:spcBef>
                <a:spcPts val="0"/>
              </a:spcBef>
              <a:spcAft>
                <a:spcPts val="0"/>
              </a:spcAft>
              <a:buNone/>
            </a:pPr>
            <a:r>
              <a:rPr lang="en"/>
              <a:t>Jeg vil aldri rekruttere indianere til selskapet mitt (Norwegian)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31387697c3b_9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31387697c3b_9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387697c3b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387697c3b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soln combines addresses the two problems while taking into account both limitations, becoming a </a:t>
            </a:r>
            <a:r>
              <a:rPr lang="en"/>
              <a:t>multifaceted</a:t>
            </a:r>
            <a:r>
              <a:rPr lang="en"/>
              <a:t> approach.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soln will be able to:</a:t>
            </a:r>
            <a:endParaRPr/>
          </a:p>
          <a:p>
            <a:pPr indent="-298450" lvl="0" marL="457200" rtl="0" algn="l">
              <a:lnSpc>
                <a:spcPct val="115000"/>
              </a:lnSpc>
              <a:spcBef>
                <a:spcPts val="1200"/>
              </a:spcBef>
              <a:spcAft>
                <a:spcPts val="0"/>
              </a:spcAft>
              <a:buClr>
                <a:schemeClr val="dk1"/>
              </a:buClr>
              <a:buSzPts val="1100"/>
              <a:buFont typeface="Roboto"/>
              <a:buAutoNum type="arabicPeriod"/>
            </a:pPr>
            <a:r>
              <a:rPr b="1" lang="en">
                <a:solidFill>
                  <a:schemeClr val="dk1"/>
                </a:solidFill>
              </a:rPr>
              <a:t>Insightful Reporting for Policy Development:</a:t>
            </a:r>
            <a:r>
              <a:rPr lang="en">
                <a:solidFill>
                  <a:schemeClr val="dk1"/>
                </a:solidFill>
              </a:rPr>
              <a:t> Generate clear, data-backed insights on hate and toxic speech in the online environment, by observing trends over the recent years (2020 to 2023) and the specific factors and subjects involved. These meaningful insights will be able to support MDDI in their policy recommendations and interventions to curb the problem in a precise manner. MDDI can then implement actionable strategies, including the engagement of various stakeholders like social media companies, to aid in reducing the exposure of such of these harmful content.</a:t>
            </a:r>
            <a:endParaRPr>
              <a:solidFill>
                <a:schemeClr val="dk1"/>
              </a:solidFill>
            </a:endParaRPr>
          </a:p>
          <a:p>
            <a:pPr indent="-298450" lvl="0" marL="457200" rtl="0" algn="l">
              <a:lnSpc>
                <a:spcPct val="115000"/>
              </a:lnSpc>
              <a:spcBef>
                <a:spcPts val="0"/>
              </a:spcBef>
              <a:spcAft>
                <a:spcPts val="0"/>
              </a:spcAft>
              <a:buClr>
                <a:schemeClr val="dk1"/>
              </a:buClr>
              <a:buSzPts val="1100"/>
              <a:buFont typeface="Roboto"/>
              <a:buAutoNum type="arabicPeriod"/>
            </a:pPr>
            <a:r>
              <a:rPr b="1" lang="en">
                <a:solidFill>
                  <a:schemeClr val="dk1"/>
                </a:solidFill>
              </a:rPr>
              <a:t>Automated Hatefulness/Toxicity Detection Pipeline:</a:t>
            </a:r>
            <a:r>
              <a:rPr lang="en">
                <a:solidFill>
                  <a:schemeClr val="dk1"/>
                </a:solidFill>
              </a:rPr>
              <a:t> Develop a reliable pipeline that automates the processing and classification of Reddit comments into its specific </a:t>
            </a:r>
            <a:r>
              <a:rPr b="1" lang="en">
                <a:solidFill>
                  <a:schemeClr val="dk1"/>
                </a:solidFill>
              </a:rPr>
              <a:t>hatefulness or toxicity intensity level</a:t>
            </a:r>
            <a:r>
              <a:rPr lang="en">
                <a:solidFill>
                  <a:schemeClr val="dk1"/>
                </a:solidFill>
              </a:rPr>
              <a:t>. This automation will be able to read in a Reddit comment, before classifying it into one of the 7 categories under the </a:t>
            </a:r>
            <a:r>
              <a:rPr lang="en">
                <a:solidFill>
                  <a:srgbClr val="1155CC"/>
                </a:solidFill>
                <a:uFill>
                  <a:noFill/>
                </a:uFill>
                <a:hlinkClick r:id="rId2">
                  <a:extLst>
                    <a:ext uri="{A12FA001-AC4F-418D-AE19-62706E023703}">
                      <ahyp:hlinkClr val="tx"/>
                    </a:ext>
                  </a:extLst>
                </a:hlinkClick>
              </a:rPr>
              <a:t>Language Intensity Classification</a:t>
            </a:r>
            <a:r>
              <a:rPr lang="en">
                <a:solidFill>
                  <a:schemeClr val="dk1"/>
                </a:solidFill>
              </a:rPr>
              <a:t> system defined by us. This system will increase MDDI’s capacity to monitor and analyse social media content efficiently, with minimal manual intervention. In addition, with the classification of comments into one of the </a:t>
            </a:r>
            <a:r>
              <a:rPr lang="en">
                <a:solidFill>
                  <a:schemeClr val="dk1"/>
                </a:solidFill>
              </a:rPr>
              <a:t>specific</a:t>
            </a:r>
            <a:r>
              <a:rPr lang="en">
                <a:solidFill>
                  <a:schemeClr val="dk1"/>
                </a:solidFill>
              </a:rPr>
              <a:t> 7 categories, MDDI can better understand the change in intensity of online hate/toxicity trends over the years, the causes driving these trends and ultimately implement targeted and specialised solutions.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More details of this classification system will be explained in the later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387697c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1387697c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That sounds like a comprehensive approach. To achieve that, how can we leverage our data? </a:t>
            </a:r>
            <a:r>
              <a:rPr lang="en">
                <a:solidFill>
                  <a:srgbClr val="FF0000"/>
                </a:solidFill>
              </a:rPr>
              <a:t>(CLICK)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535000"/>
            <a:ext cx="4745100" cy="2404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48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081100"/>
            <a:ext cx="2386200" cy="729000"/>
          </a:xfrm>
          <a:prstGeom prst="rect">
            <a:avLst/>
          </a:prstGeom>
          <a:solidFill>
            <a:schemeClr val="accent3"/>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305924" y="4472063"/>
            <a:ext cx="634196" cy="400657"/>
            <a:chOff x="7419886" y="-405675"/>
            <a:chExt cx="634196" cy="400657"/>
          </a:xfrm>
        </p:grpSpPr>
        <p:sp>
          <p:nvSpPr>
            <p:cNvPr id="12" name="Google Shape;12;p2"/>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8111799" y="334675"/>
            <a:ext cx="634196" cy="400657"/>
            <a:chOff x="7419886" y="-405675"/>
            <a:chExt cx="634196" cy="400657"/>
          </a:xfrm>
        </p:grpSpPr>
        <p:sp>
          <p:nvSpPr>
            <p:cNvPr id="15" name="Google Shape;15;p2"/>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11"/>
          <p:cNvSpPr txBox="1"/>
          <p:nvPr>
            <p:ph hasCustomPrompt="1" type="title"/>
          </p:nvPr>
        </p:nvSpPr>
        <p:spPr>
          <a:xfrm>
            <a:off x="715100" y="535000"/>
            <a:ext cx="3052800" cy="1286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solidFill>
                  <a:schemeClr val="accent5"/>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 name="Google Shape;117;p11"/>
          <p:cNvSpPr txBox="1"/>
          <p:nvPr>
            <p:ph idx="1" type="subTitle"/>
          </p:nvPr>
        </p:nvSpPr>
        <p:spPr>
          <a:xfrm>
            <a:off x="715100" y="1987150"/>
            <a:ext cx="3052800" cy="7686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8" name="Google Shape;118;p11"/>
          <p:cNvGrpSpPr/>
          <p:nvPr/>
        </p:nvGrpSpPr>
        <p:grpSpPr>
          <a:xfrm>
            <a:off x="-38826" y="4145382"/>
            <a:ext cx="1507853" cy="1125877"/>
            <a:chOff x="-1967700" y="2777720"/>
            <a:chExt cx="1954696" cy="1459525"/>
          </a:xfrm>
        </p:grpSpPr>
        <p:sp>
          <p:nvSpPr>
            <p:cNvPr id="119" name="Google Shape;119;p11"/>
            <p:cNvSpPr/>
            <p:nvPr/>
          </p:nvSpPr>
          <p:spPr>
            <a:xfrm>
              <a:off x="-1462732" y="2777720"/>
              <a:ext cx="1449728" cy="985001"/>
            </a:xfrm>
            <a:custGeom>
              <a:rect b="b" l="l" r="r" t="t"/>
              <a:pathLst>
                <a:path extrusionOk="0" h="19896" w="29283">
                  <a:moveTo>
                    <a:pt x="28668" y="1"/>
                  </a:moveTo>
                  <a:cubicBezTo>
                    <a:pt x="28215" y="1"/>
                    <a:pt x="24473" y="936"/>
                    <a:pt x="22066" y="1618"/>
                  </a:cubicBezTo>
                  <a:cubicBezTo>
                    <a:pt x="21817" y="1242"/>
                    <a:pt x="21255" y="1134"/>
                    <a:pt x="20727" y="1134"/>
                  </a:cubicBezTo>
                  <a:cubicBezTo>
                    <a:pt x="20369" y="1134"/>
                    <a:pt x="20028" y="1184"/>
                    <a:pt x="19811" y="1234"/>
                  </a:cubicBezTo>
                  <a:cubicBezTo>
                    <a:pt x="18200" y="1598"/>
                    <a:pt x="16634" y="3775"/>
                    <a:pt x="16634" y="3775"/>
                  </a:cubicBezTo>
                  <a:lnTo>
                    <a:pt x="2862" y="6928"/>
                  </a:lnTo>
                  <a:lnTo>
                    <a:pt x="1193" y="14503"/>
                  </a:lnTo>
                  <a:lnTo>
                    <a:pt x="1" y="19896"/>
                  </a:lnTo>
                  <a:lnTo>
                    <a:pt x="6660" y="16655"/>
                  </a:lnTo>
                  <a:lnTo>
                    <a:pt x="17043" y="11597"/>
                  </a:lnTo>
                  <a:cubicBezTo>
                    <a:pt x="17043" y="11597"/>
                    <a:pt x="20121" y="11306"/>
                    <a:pt x="22534" y="10868"/>
                  </a:cubicBezTo>
                  <a:cubicBezTo>
                    <a:pt x="23446" y="10700"/>
                    <a:pt x="24096" y="10326"/>
                    <a:pt x="24534" y="9873"/>
                  </a:cubicBezTo>
                  <a:cubicBezTo>
                    <a:pt x="25248" y="9124"/>
                    <a:pt x="25371" y="8164"/>
                    <a:pt x="25096" y="7573"/>
                  </a:cubicBezTo>
                  <a:cubicBezTo>
                    <a:pt x="25583" y="6932"/>
                    <a:pt x="25760" y="5903"/>
                    <a:pt x="25096" y="5302"/>
                  </a:cubicBezTo>
                  <a:cubicBezTo>
                    <a:pt x="25829" y="3706"/>
                    <a:pt x="24820" y="3150"/>
                    <a:pt x="24820" y="3150"/>
                  </a:cubicBezTo>
                  <a:cubicBezTo>
                    <a:pt x="24820" y="3150"/>
                    <a:pt x="28696" y="1244"/>
                    <a:pt x="28991" y="1022"/>
                  </a:cubicBezTo>
                  <a:cubicBezTo>
                    <a:pt x="29282" y="805"/>
                    <a:pt x="29134" y="71"/>
                    <a:pt x="28696" y="2"/>
                  </a:cubicBezTo>
                  <a:cubicBezTo>
                    <a:pt x="28689" y="1"/>
                    <a:pt x="28679" y="1"/>
                    <a:pt x="28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967700" y="3120900"/>
              <a:ext cx="838112" cy="1116345"/>
            </a:xfrm>
            <a:custGeom>
              <a:rect b="b" l="l" r="r" t="t"/>
              <a:pathLst>
                <a:path extrusionOk="0" h="22549" w="16929">
                  <a:moveTo>
                    <a:pt x="13062" y="0"/>
                  </a:moveTo>
                  <a:lnTo>
                    <a:pt x="0" y="2370"/>
                  </a:lnTo>
                  <a:lnTo>
                    <a:pt x="0" y="22549"/>
                  </a:lnTo>
                  <a:cubicBezTo>
                    <a:pt x="0" y="22549"/>
                    <a:pt x="14688" y="13437"/>
                    <a:pt x="16929" y="11270"/>
                  </a:cubicBezTo>
                  <a:cubicBezTo>
                    <a:pt x="16929" y="11270"/>
                    <a:pt x="16929" y="10659"/>
                    <a:pt x="16860" y="9723"/>
                  </a:cubicBezTo>
                  <a:cubicBezTo>
                    <a:pt x="16776" y="8546"/>
                    <a:pt x="16614" y="7374"/>
                    <a:pt x="16377" y="6216"/>
                  </a:cubicBezTo>
                  <a:cubicBezTo>
                    <a:pt x="15870" y="3803"/>
                    <a:pt x="14909" y="1187"/>
                    <a:pt x="13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1967700" y="3266450"/>
              <a:ext cx="1719643" cy="970793"/>
            </a:xfrm>
            <a:custGeom>
              <a:rect b="b" l="l" r="r" t="t"/>
              <a:pathLst>
                <a:path extrusionOk="0" h="19609" w="34735">
                  <a:moveTo>
                    <a:pt x="34734" y="1"/>
                  </a:moveTo>
                  <a:lnTo>
                    <a:pt x="34734" y="1"/>
                  </a:lnTo>
                  <a:cubicBezTo>
                    <a:pt x="32998" y="420"/>
                    <a:pt x="31481" y="546"/>
                    <a:pt x="30286" y="546"/>
                  </a:cubicBezTo>
                  <a:cubicBezTo>
                    <a:pt x="28507" y="546"/>
                    <a:pt x="27444" y="267"/>
                    <a:pt x="27444" y="267"/>
                  </a:cubicBezTo>
                  <a:lnTo>
                    <a:pt x="16377" y="3276"/>
                  </a:lnTo>
                  <a:lnTo>
                    <a:pt x="11393" y="4631"/>
                  </a:lnTo>
                  <a:lnTo>
                    <a:pt x="0" y="7719"/>
                  </a:lnTo>
                  <a:lnTo>
                    <a:pt x="0" y="19609"/>
                  </a:lnTo>
                  <a:cubicBezTo>
                    <a:pt x="0" y="19609"/>
                    <a:pt x="14688" y="10497"/>
                    <a:pt x="16929" y="8330"/>
                  </a:cubicBezTo>
                  <a:cubicBezTo>
                    <a:pt x="16929" y="8330"/>
                    <a:pt x="16929" y="7719"/>
                    <a:pt x="16860" y="6783"/>
                  </a:cubicBezTo>
                  <a:lnTo>
                    <a:pt x="27243" y="1725"/>
                  </a:lnTo>
                  <a:cubicBezTo>
                    <a:pt x="27243" y="1725"/>
                    <a:pt x="30321" y="1429"/>
                    <a:pt x="32734" y="991"/>
                  </a:cubicBezTo>
                  <a:cubicBezTo>
                    <a:pt x="33646" y="823"/>
                    <a:pt x="34296" y="454"/>
                    <a:pt x="34734"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992369" y="3000055"/>
              <a:ext cx="261944" cy="525572"/>
            </a:xfrm>
            <a:custGeom>
              <a:rect b="b" l="l" r="r" t="t"/>
              <a:pathLst>
                <a:path extrusionOk="0" h="10616" w="5291">
                  <a:moveTo>
                    <a:pt x="1458" y="1"/>
                  </a:moveTo>
                  <a:cubicBezTo>
                    <a:pt x="1377" y="1"/>
                    <a:pt x="1297" y="5"/>
                    <a:pt x="1217" y="13"/>
                  </a:cubicBezTo>
                  <a:cubicBezTo>
                    <a:pt x="1" y="141"/>
                    <a:pt x="119" y="895"/>
                    <a:pt x="119" y="895"/>
                  </a:cubicBezTo>
                  <a:lnTo>
                    <a:pt x="764" y="747"/>
                  </a:lnTo>
                  <a:cubicBezTo>
                    <a:pt x="764" y="747"/>
                    <a:pt x="3458" y="5278"/>
                    <a:pt x="2069" y="9775"/>
                  </a:cubicBezTo>
                  <a:lnTo>
                    <a:pt x="1331" y="10135"/>
                  </a:lnTo>
                  <a:cubicBezTo>
                    <a:pt x="1331" y="10135"/>
                    <a:pt x="1614" y="10616"/>
                    <a:pt x="2315" y="10616"/>
                  </a:cubicBezTo>
                  <a:cubicBezTo>
                    <a:pt x="2492" y="10616"/>
                    <a:pt x="2695" y="10585"/>
                    <a:pt x="2926" y="10509"/>
                  </a:cubicBezTo>
                  <a:cubicBezTo>
                    <a:pt x="4079" y="10130"/>
                    <a:pt x="5291" y="8081"/>
                    <a:pt x="4586" y="4441"/>
                  </a:cubicBezTo>
                  <a:cubicBezTo>
                    <a:pt x="3896" y="887"/>
                    <a:pt x="2616"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980636" y="3039214"/>
              <a:ext cx="262885" cy="231596"/>
            </a:xfrm>
            <a:custGeom>
              <a:rect b="b" l="l" r="r" t="t"/>
              <a:pathLst>
                <a:path extrusionOk="0" h="4678" w="5310">
                  <a:moveTo>
                    <a:pt x="2660" y="0"/>
                  </a:moveTo>
                  <a:cubicBezTo>
                    <a:pt x="1742" y="0"/>
                    <a:pt x="870" y="543"/>
                    <a:pt x="498" y="1444"/>
                  </a:cubicBezTo>
                  <a:cubicBezTo>
                    <a:pt x="0" y="2636"/>
                    <a:pt x="567" y="4005"/>
                    <a:pt x="1764" y="4497"/>
                  </a:cubicBezTo>
                  <a:cubicBezTo>
                    <a:pt x="2057" y="4620"/>
                    <a:pt x="2361" y="4678"/>
                    <a:pt x="2659" y="4678"/>
                  </a:cubicBezTo>
                  <a:cubicBezTo>
                    <a:pt x="3575" y="4678"/>
                    <a:pt x="4442" y="4134"/>
                    <a:pt x="4817" y="3231"/>
                  </a:cubicBezTo>
                  <a:cubicBezTo>
                    <a:pt x="5310" y="2040"/>
                    <a:pt x="4743" y="670"/>
                    <a:pt x="3551" y="178"/>
                  </a:cubicBezTo>
                  <a:cubicBezTo>
                    <a:pt x="3260" y="57"/>
                    <a:pt x="2957" y="0"/>
                    <a:pt x="2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934545" y="3074760"/>
              <a:ext cx="171444" cy="159414"/>
            </a:xfrm>
            <a:custGeom>
              <a:rect b="b" l="l" r="r" t="t"/>
              <a:pathLst>
                <a:path extrusionOk="0" h="3220" w="3463">
                  <a:moveTo>
                    <a:pt x="1733" y="0"/>
                  </a:moveTo>
                  <a:cubicBezTo>
                    <a:pt x="1647" y="0"/>
                    <a:pt x="1560" y="7"/>
                    <a:pt x="1473" y="21"/>
                  </a:cubicBezTo>
                  <a:cubicBezTo>
                    <a:pt x="596" y="159"/>
                    <a:pt x="0" y="987"/>
                    <a:pt x="143" y="1868"/>
                  </a:cubicBezTo>
                  <a:cubicBezTo>
                    <a:pt x="272" y="2658"/>
                    <a:pt x="955" y="3219"/>
                    <a:pt x="1730" y="3219"/>
                  </a:cubicBezTo>
                  <a:cubicBezTo>
                    <a:pt x="1816" y="3219"/>
                    <a:pt x="1903" y="3212"/>
                    <a:pt x="1990" y="3198"/>
                  </a:cubicBezTo>
                  <a:cubicBezTo>
                    <a:pt x="2867" y="3055"/>
                    <a:pt x="3463" y="2228"/>
                    <a:pt x="3320" y="1351"/>
                  </a:cubicBezTo>
                  <a:cubicBezTo>
                    <a:pt x="3191" y="562"/>
                    <a:pt x="2508" y="0"/>
                    <a:pt x="1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78953" y="3164318"/>
              <a:ext cx="43468" cy="43418"/>
            </a:xfrm>
            <a:custGeom>
              <a:rect b="b" l="l" r="r" t="t"/>
              <a:pathLst>
                <a:path extrusionOk="0" h="877" w="878">
                  <a:moveTo>
                    <a:pt x="439" y="0"/>
                  </a:moveTo>
                  <a:cubicBezTo>
                    <a:pt x="198" y="0"/>
                    <a:pt x="1" y="192"/>
                    <a:pt x="1" y="439"/>
                  </a:cubicBezTo>
                  <a:cubicBezTo>
                    <a:pt x="1" y="680"/>
                    <a:pt x="198" y="877"/>
                    <a:pt x="439" y="877"/>
                  </a:cubicBezTo>
                  <a:cubicBezTo>
                    <a:pt x="685" y="877"/>
                    <a:pt x="877" y="680"/>
                    <a:pt x="877" y="439"/>
                  </a:cubicBezTo>
                  <a:cubicBezTo>
                    <a:pt x="877" y="192"/>
                    <a:pt x="685" y="0"/>
                    <a:pt x="4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1"/>
          <p:cNvGrpSpPr/>
          <p:nvPr/>
        </p:nvGrpSpPr>
        <p:grpSpPr>
          <a:xfrm rot="-1502973">
            <a:off x="8329739" y="2256049"/>
            <a:ext cx="1037845" cy="817469"/>
            <a:chOff x="7735655" y="3210033"/>
            <a:chExt cx="640002" cy="504104"/>
          </a:xfrm>
        </p:grpSpPr>
        <p:sp>
          <p:nvSpPr>
            <p:cNvPr id="127" name="Google Shape;127;p11"/>
            <p:cNvSpPr/>
            <p:nvPr/>
          </p:nvSpPr>
          <p:spPr>
            <a:xfrm>
              <a:off x="7735655" y="3210033"/>
              <a:ext cx="361039" cy="253632"/>
            </a:xfrm>
            <a:custGeom>
              <a:rect b="b" l="l" r="r" t="t"/>
              <a:pathLst>
                <a:path extrusionOk="0" h="10121" w="14407">
                  <a:moveTo>
                    <a:pt x="372" y="1"/>
                  </a:moveTo>
                  <a:cubicBezTo>
                    <a:pt x="275" y="1"/>
                    <a:pt x="215" y="10"/>
                    <a:pt x="202" y="30"/>
                  </a:cubicBezTo>
                  <a:cubicBezTo>
                    <a:pt x="69" y="237"/>
                    <a:pt x="0" y="916"/>
                    <a:pt x="340" y="1153"/>
                  </a:cubicBezTo>
                  <a:cubicBezTo>
                    <a:pt x="680" y="1389"/>
                    <a:pt x="3261" y="2276"/>
                    <a:pt x="3261" y="2276"/>
                  </a:cubicBezTo>
                  <a:cubicBezTo>
                    <a:pt x="3261" y="2276"/>
                    <a:pt x="2719" y="3389"/>
                    <a:pt x="2921" y="4019"/>
                  </a:cubicBezTo>
                  <a:cubicBezTo>
                    <a:pt x="2443" y="4719"/>
                    <a:pt x="2921" y="5807"/>
                    <a:pt x="3601" y="6211"/>
                  </a:cubicBezTo>
                  <a:cubicBezTo>
                    <a:pt x="3601" y="6782"/>
                    <a:pt x="4487" y="7753"/>
                    <a:pt x="5827" y="8585"/>
                  </a:cubicBezTo>
                  <a:cubicBezTo>
                    <a:pt x="7048" y="9344"/>
                    <a:pt x="8649" y="9984"/>
                    <a:pt x="10299" y="10102"/>
                  </a:cubicBezTo>
                  <a:cubicBezTo>
                    <a:pt x="10471" y="10114"/>
                    <a:pt x="10644" y="10121"/>
                    <a:pt x="10816" y="10121"/>
                  </a:cubicBezTo>
                  <a:cubicBezTo>
                    <a:pt x="11057" y="10121"/>
                    <a:pt x="11299" y="10108"/>
                    <a:pt x="11540" y="10082"/>
                  </a:cubicBezTo>
                  <a:cubicBezTo>
                    <a:pt x="12624" y="9974"/>
                    <a:pt x="13240" y="9413"/>
                    <a:pt x="13565" y="8669"/>
                  </a:cubicBezTo>
                  <a:cubicBezTo>
                    <a:pt x="14407" y="6743"/>
                    <a:pt x="13313" y="3566"/>
                    <a:pt x="13313" y="3566"/>
                  </a:cubicBezTo>
                  <a:lnTo>
                    <a:pt x="12338" y="3207"/>
                  </a:lnTo>
                  <a:cubicBezTo>
                    <a:pt x="10605" y="2581"/>
                    <a:pt x="7098" y="1310"/>
                    <a:pt x="6388" y="1084"/>
                  </a:cubicBezTo>
                  <a:cubicBezTo>
                    <a:pt x="5529" y="808"/>
                    <a:pt x="1282" y="1"/>
                    <a:pt x="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7980031" y="3288042"/>
              <a:ext cx="395622" cy="426095"/>
            </a:xfrm>
            <a:custGeom>
              <a:rect b="b" l="l" r="r" t="t"/>
              <a:pathLst>
                <a:path extrusionOk="0" h="17003" w="15787">
                  <a:moveTo>
                    <a:pt x="3103" y="0"/>
                  </a:moveTo>
                  <a:cubicBezTo>
                    <a:pt x="2928" y="0"/>
                    <a:pt x="2754" y="33"/>
                    <a:pt x="2586" y="99"/>
                  </a:cubicBezTo>
                  <a:cubicBezTo>
                    <a:pt x="1508" y="507"/>
                    <a:pt x="547" y="2103"/>
                    <a:pt x="217" y="3802"/>
                  </a:cubicBezTo>
                  <a:cubicBezTo>
                    <a:pt x="0" y="4925"/>
                    <a:pt x="60" y="6093"/>
                    <a:pt x="547" y="6994"/>
                  </a:cubicBezTo>
                  <a:cubicBezTo>
                    <a:pt x="734" y="7344"/>
                    <a:pt x="995" y="7654"/>
                    <a:pt x="1316" y="7900"/>
                  </a:cubicBezTo>
                  <a:cubicBezTo>
                    <a:pt x="4044" y="9979"/>
                    <a:pt x="15786" y="17002"/>
                    <a:pt x="15786" y="17002"/>
                  </a:cubicBezTo>
                  <a:lnTo>
                    <a:pt x="15786" y="2261"/>
                  </a:lnTo>
                  <a:cubicBezTo>
                    <a:pt x="15786" y="2261"/>
                    <a:pt x="5758" y="483"/>
                    <a:pt x="3364" y="25"/>
                  </a:cubicBezTo>
                  <a:cubicBezTo>
                    <a:pt x="3277" y="8"/>
                    <a:pt x="3190" y="0"/>
                    <a:pt x="3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881649" y="3383316"/>
              <a:ext cx="494008" cy="330817"/>
            </a:xfrm>
            <a:custGeom>
              <a:rect b="b" l="l" r="r" t="t"/>
              <a:pathLst>
                <a:path extrusionOk="0" h="13201" w="19713">
                  <a:moveTo>
                    <a:pt x="4143" y="0"/>
                  </a:moveTo>
                  <a:cubicBezTo>
                    <a:pt x="3281" y="769"/>
                    <a:pt x="1360" y="1345"/>
                    <a:pt x="1" y="1670"/>
                  </a:cubicBezTo>
                  <a:cubicBezTo>
                    <a:pt x="1222" y="2429"/>
                    <a:pt x="2823" y="3074"/>
                    <a:pt x="4473" y="3187"/>
                  </a:cubicBezTo>
                  <a:cubicBezTo>
                    <a:pt x="4660" y="3542"/>
                    <a:pt x="4921" y="3852"/>
                    <a:pt x="5242" y="4093"/>
                  </a:cubicBezTo>
                  <a:cubicBezTo>
                    <a:pt x="7970" y="6172"/>
                    <a:pt x="19712" y="13200"/>
                    <a:pt x="19712" y="13200"/>
                  </a:cubicBezTo>
                  <a:lnTo>
                    <a:pt x="19712" y="7359"/>
                  </a:lnTo>
                  <a:cubicBezTo>
                    <a:pt x="19712" y="7359"/>
                    <a:pt x="12772" y="4020"/>
                    <a:pt x="7739" y="1754"/>
                  </a:cubicBezTo>
                  <a:cubicBezTo>
                    <a:pt x="6197" y="1059"/>
                    <a:pt x="4941" y="454"/>
                    <a:pt x="4143"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1"/>
          <p:cNvGrpSpPr/>
          <p:nvPr/>
        </p:nvGrpSpPr>
        <p:grpSpPr>
          <a:xfrm>
            <a:off x="7261266" y="324930"/>
            <a:ext cx="1882737" cy="1125885"/>
            <a:chOff x="7190596" y="2238595"/>
            <a:chExt cx="1185080" cy="708683"/>
          </a:xfrm>
        </p:grpSpPr>
        <p:sp>
          <p:nvSpPr>
            <p:cNvPr id="131" name="Google Shape;131;p11"/>
            <p:cNvSpPr/>
            <p:nvPr/>
          </p:nvSpPr>
          <p:spPr>
            <a:xfrm>
              <a:off x="7353905" y="2518601"/>
              <a:ext cx="1021771" cy="428676"/>
            </a:xfrm>
            <a:custGeom>
              <a:rect b="b" l="l" r="r" t="t"/>
              <a:pathLst>
                <a:path extrusionOk="0" h="17106" w="40773">
                  <a:moveTo>
                    <a:pt x="40772" y="0"/>
                  </a:moveTo>
                  <a:lnTo>
                    <a:pt x="40689" y="35"/>
                  </a:lnTo>
                  <a:lnTo>
                    <a:pt x="40600" y="64"/>
                  </a:lnTo>
                  <a:lnTo>
                    <a:pt x="40472" y="109"/>
                  </a:lnTo>
                  <a:lnTo>
                    <a:pt x="40398" y="138"/>
                  </a:lnTo>
                  <a:lnTo>
                    <a:pt x="40221" y="197"/>
                  </a:lnTo>
                  <a:cubicBezTo>
                    <a:pt x="39053" y="616"/>
                    <a:pt x="36157" y="1650"/>
                    <a:pt x="32665" y="2916"/>
                  </a:cubicBezTo>
                  <a:lnTo>
                    <a:pt x="32650" y="2921"/>
                  </a:lnTo>
                  <a:cubicBezTo>
                    <a:pt x="24794" y="5768"/>
                    <a:pt x="13919" y="9758"/>
                    <a:pt x="12949" y="10413"/>
                  </a:cubicBezTo>
                  <a:cubicBezTo>
                    <a:pt x="12949" y="10413"/>
                    <a:pt x="11263" y="9848"/>
                    <a:pt x="10146" y="9848"/>
                  </a:cubicBezTo>
                  <a:cubicBezTo>
                    <a:pt x="10069" y="9848"/>
                    <a:pt x="9995" y="9850"/>
                    <a:pt x="9925" y="9856"/>
                  </a:cubicBezTo>
                  <a:cubicBezTo>
                    <a:pt x="9230" y="9915"/>
                    <a:pt x="7536" y="10866"/>
                    <a:pt x="7004" y="11220"/>
                  </a:cubicBezTo>
                  <a:cubicBezTo>
                    <a:pt x="5640" y="11393"/>
                    <a:pt x="177" y="12240"/>
                    <a:pt x="89" y="12545"/>
                  </a:cubicBezTo>
                  <a:cubicBezTo>
                    <a:pt x="0" y="12856"/>
                    <a:pt x="271" y="13693"/>
                    <a:pt x="749" y="13718"/>
                  </a:cubicBezTo>
                  <a:cubicBezTo>
                    <a:pt x="759" y="13718"/>
                    <a:pt x="770" y="13718"/>
                    <a:pt x="783" y="13718"/>
                  </a:cubicBezTo>
                  <a:cubicBezTo>
                    <a:pt x="1401" y="13718"/>
                    <a:pt x="5388" y="13156"/>
                    <a:pt x="5388" y="13156"/>
                  </a:cubicBezTo>
                  <a:lnTo>
                    <a:pt x="5388" y="13156"/>
                  </a:lnTo>
                  <a:cubicBezTo>
                    <a:pt x="5388" y="13156"/>
                    <a:pt x="4989" y="14156"/>
                    <a:pt x="5768" y="14511"/>
                  </a:cubicBezTo>
                  <a:cubicBezTo>
                    <a:pt x="5614" y="14945"/>
                    <a:pt x="5814" y="15724"/>
                    <a:pt x="6767" y="15724"/>
                  </a:cubicBezTo>
                  <a:cubicBezTo>
                    <a:pt x="6819" y="15724"/>
                    <a:pt x="6873" y="15722"/>
                    <a:pt x="6930" y="15717"/>
                  </a:cubicBezTo>
                  <a:lnTo>
                    <a:pt x="6930" y="15717"/>
                  </a:lnTo>
                  <a:cubicBezTo>
                    <a:pt x="6541" y="16558"/>
                    <a:pt x="8122" y="17105"/>
                    <a:pt x="9327" y="17105"/>
                  </a:cubicBezTo>
                  <a:cubicBezTo>
                    <a:pt x="9935" y="17105"/>
                    <a:pt x="10448" y="16966"/>
                    <a:pt x="10560" y="16653"/>
                  </a:cubicBezTo>
                  <a:cubicBezTo>
                    <a:pt x="10789" y="16674"/>
                    <a:pt x="11012" y="16684"/>
                    <a:pt x="11227" y="16684"/>
                  </a:cubicBezTo>
                  <a:cubicBezTo>
                    <a:pt x="13792" y="16684"/>
                    <a:pt x="15323" y="15308"/>
                    <a:pt x="15323" y="15308"/>
                  </a:cubicBezTo>
                  <a:cubicBezTo>
                    <a:pt x="17874" y="15249"/>
                    <a:pt x="29661" y="14895"/>
                    <a:pt x="36256" y="14515"/>
                  </a:cubicBezTo>
                  <a:cubicBezTo>
                    <a:pt x="38945" y="14358"/>
                    <a:pt x="40772" y="14254"/>
                    <a:pt x="40772" y="14254"/>
                  </a:cubicBezTo>
                  <a:lnTo>
                    <a:pt x="40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8172209" y="2518601"/>
              <a:ext cx="203437" cy="425619"/>
            </a:xfrm>
            <a:custGeom>
              <a:rect b="b" l="l" r="r" t="t"/>
              <a:pathLst>
                <a:path extrusionOk="0" h="16984" w="8118">
                  <a:moveTo>
                    <a:pt x="8117" y="0"/>
                  </a:moveTo>
                  <a:lnTo>
                    <a:pt x="8034" y="30"/>
                  </a:lnTo>
                  <a:lnTo>
                    <a:pt x="7950" y="59"/>
                  </a:lnTo>
                  <a:lnTo>
                    <a:pt x="7822" y="104"/>
                  </a:lnTo>
                  <a:lnTo>
                    <a:pt x="7743" y="133"/>
                  </a:lnTo>
                  <a:lnTo>
                    <a:pt x="7566" y="197"/>
                  </a:lnTo>
                  <a:lnTo>
                    <a:pt x="10" y="2916"/>
                  </a:lnTo>
                  <a:lnTo>
                    <a:pt x="0" y="2921"/>
                  </a:lnTo>
                  <a:lnTo>
                    <a:pt x="1237" y="6901"/>
                  </a:lnTo>
                  <a:lnTo>
                    <a:pt x="3601" y="14515"/>
                  </a:lnTo>
                  <a:lnTo>
                    <a:pt x="4369" y="16983"/>
                  </a:lnTo>
                  <a:lnTo>
                    <a:pt x="8117" y="16983"/>
                  </a:lnTo>
                  <a:lnTo>
                    <a:pt x="81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7678370" y="2518601"/>
              <a:ext cx="697295" cy="260824"/>
            </a:xfrm>
            <a:custGeom>
              <a:rect b="b" l="l" r="r" t="t"/>
              <a:pathLst>
                <a:path extrusionOk="0" h="10408" w="27825">
                  <a:moveTo>
                    <a:pt x="27824" y="0"/>
                  </a:moveTo>
                  <a:lnTo>
                    <a:pt x="27741" y="30"/>
                  </a:lnTo>
                  <a:lnTo>
                    <a:pt x="27652" y="64"/>
                  </a:lnTo>
                  <a:lnTo>
                    <a:pt x="27524" y="109"/>
                  </a:lnTo>
                  <a:lnTo>
                    <a:pt x="27450" y="133"/>
                  </a:lnTo>
                  <a:lnTo>
                    <a:pt x="27273" y="197"/>
                  </a:lnTo>
                  <a:cubicBezTo>
                    <a:pt x="26105" y="611"/>
                    <a:pt x="23209" y="1650"/>
                    <a:pt x="19717" y="2916"/>
                  </a:cubicBezTo>
                  <a:lnTo>
                    <a:pt x="19702" y="2921"/>
                  </a:lnTo>
                  <a:cubicBezTo>
                    <a:pt x="11846" y="5763"/>
                    <a:pt x="971" y="9753"/>
                    <a:pt x="1" y="10408"/>
                  </a:cubicBezTo>
                  <a:lnTo>
                    <a:pt x="20939" y="6896"/>
                  </a:lnTo>
                  <a:lnTo>
                    <a:pt x="27824" y="5743"/>
                  </a:lnTo>
                  <a:lnTo>
                    <a:pt x="27824"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7515837" y="2803824"/>
              <a:ext cx="43454" cy="33530"/>
            </a:xfrm>
            <a:custGeom>
              <a:rect b="b" l="l" r="r" t="t"/>
              <a:pathLst>
                <a:path extrusionOk="0" h="1338" w="1734">
                  <a:moveTo>
                    <a:pt x="1074" y="1"/>
                  </a:moveTo>
                  <a:cubicBezTo>
                    <a:pt x="1074" y="1"/>
                    <a:pt x="0" y="356"/>
                    <a:pt x="325" y="1035"/>
                  </a:cubicBezTo>
                  <a:cubicBezTo>
                    <a:pt x="434" y="1262"/>
                    <a:pt x="626" y="1337"/>
                    <a:pt x="835" y="1337"/>
                  </a:cubicBezTo>
                  <a:cubicBezTo>
                    <a:pt x="1252" y="1337"/>
                    <a:pt x="1734" y="1035"/>
                    <a:pt x="1734" y="1035"/>
                  </a:cubicBezTo>
                  <a:cubicBezTo>
                    <a:pt x="1566" y="661"/>
                    <a:pt x="1345" y="31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7499423" y="2803824"/>
              <a:ext cx="195268" cy="129134"/>
            </a:xfrm>
            <a:custGeom>
              <a:rect b="b" l="l" r="r" t="t"/>
              <a:pathLst>
                <a:path extrusionOk="0" h="5153" w="7792">
                  <a:moveTo>
                    <a:pt x="1089" y="1"/>
                  </a:moveTo>
                  <a:cubicBezTo>
                    <a:pt x="1088" y="1"/>
                    <a:pt x="0" y="789"/>
                    <a:pt x="660" y="1794"/>
                  </a:cubicBezTo>
                  <a:cubicBezTo>
                    <a:pt x="737" y="1913"/>
                    <a:pt x="916" y="1962"/>
                    <a:pt x="1157" y="1962"/>
                  </a:cubicBezTo>
                  <a:cubicBezTo>
                    <a:pt x="1688" y="1962"/>
                    <a:pt x="2517" y="1725"/>
                    <a:pt x="3192" y="1498"/>
                  </a:cubicBezTo>
                  <a:cubicBezTo>
                    <a:pt x="3192" y="1498"/>
                    <a:pt x="3650" y="1833"/>
                    <a:pt x="3192" y="2734"/>
                  </a:cubicBezTo>
                  <a:cubicBezTo>
                    <a:pt x="3230" y="2729"/>
                    <a:pt x="3267" y="2727"/>
                    <a:pt x="3303" y="2727"/>
                  </a:cubicBezTo>
                  <a:cubicBezTo>
                    <a:pt x="3985" y="2727"/>
                    <a:pt x="4238" y="3620"/>
                    <a:pt x="3527" y="4069"/>
                  </a:cubicBezTo>
                  <a:cubicBezTo>
                    <a:pt x="4472" y="4291"/>
                    <a:pt x="4822" y="4774"/>
                    <a:pt x="4738" y="5153"/>
                  </a:cubicBezTo>
                  <a:cubicBezTo>
                    <a:pt x="5876" y="4931"/>
                    <a:pt x="4374" y="3749"/>
                    <a:pt x="4955" y="2705"/>
                  </a:cubicBezTo>
                  <a:lnTo>
                    <a:pt x="4955" y="2705"/>
                  </a:lnTo>
                  <a:cubicBezTo>
                    <a:pt x="5410" y="3160"/>
                    <a:pt x="6183" y="3538"/>
                    <a:pt x="7503" y="3538"/>
                  </a:cubicBezTo>
                  <a:cubicBezTo>
                    <a:pt x="7596" y="3538"/>
                    <a:pt x="7693" y="3536"/>
                    <a:pt x="7792" y="3532"/>
                  </a:cubicBezTo>
                  <a:cubicBezTo>
                    <a:pt x="5856" y="3488"/>
                    <a:pt x="5098" y="2690"/>
                    <a:pt x="4807" y="1946"/>
                  </a:cubicBezTo>
                  <a:cubicBezTo>
                    <a:pt x="4783" y="1863"/>
                    <a:pt x="4753" y="1779"/>
                    <a:pt x="4728" y="1695"/>
                  </a:cubicBezTo>
                  <a:cubicBezTo>
                    <a:pt x="4640" y="1360"/>
                    <a:pt x="4620" y="1011"/>
                    <a:pt x="4669" y="671"/>
                  </a:cubicBezTo>
                  <a:lnTo>
                    <a:pt x="4669" y="671"/>
                  </a:lnTo>
                  <a:cubicBezTo>
                    <a:pt x="4669" y="671"/>
                    <a:pt x="2046" y="1680"/>
                    <a:pt x="1158" y="1680"/>
                  </a:cubicBezTo>
                  <a:cubicBezTo>
                    <a:pt x="1026" y="1680"/>
                    <a:pt x="933" y="1657"/>
                    <a:pt x="892" y="1607"/>
                  </a:cubicBezTo>
                  <a:cubicBezTo>
                    <a:pt x="237" y="809"/>
                    <a:pt x="1088" y="1"/>
                    <a:pt x="1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1"/>
            <p:cNvGrpSpPr/>
            <p:nvPr/>
          </p:nvGrpSpPr>
          <p:grpSpPr>
            <a:xfrm>
              <a:off x="7190596" y="2238595"/>
              <a:ext cx="534385" cy="348258"/>
              <a:chOff x="6860900" y="4322150"/>
              <a:chExt cx="878778" cy="572699"/>
            </a:xfrm>
          </p:grpSpPr>
          <p:sp>
            <p:nvSpPr>
              <p:cNvPr id="137" name="Google Shape;137;p11"/>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 name="Google Shape;145;p11"/>
          <p:cNvGrpSpPr/>
          <p:nvPr/>
        </p:nvGrpSpPr>
        <p:grpSpPr>
          <a:xfrm>
            <a:off x="5620074" y="483213"/>
            <a:ext cx="634196" cy="400657"/>
            <a:chOff x="7419886" y="-405675"/>
            <a:chExt cx="634196" cy="400657"/>
          </a:xfrm>
        </p:grpSpPr>
        <p:sp>
          <p:nvSpPr>
            <p:cNvPr id="146" name="Google Shape;146;p11"/>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2119388" y="4094506"/>
            <a:ext cx="1339550" cy="635483"/>
            <a:chOff x="6632625" y="1176956"/>
            <a:chExt cx="1339550" cy="635483"/>
          </a:xfrm>
        </p:grpSpPr>
        <p:sp>
          <p:nvSpPr>
            <p:cNvPr id="149" name="Google Shape;149;p11"/>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1"/>
          <p:cNvSpPr/>
          <p:nvPr/>
        </p:nvSpPr>
        <p:spPr>
          <a:xfrm>
            <a:off x="8368832" y="18211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7" name="Shape 1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8" name="Shape 158"/>
        <p:cNvGrpSpPr/>
        <p:nvPr/>
      </p:nvGrpSpPr>
      <p:grpSpPr>
        <a:xfrm>
          <a:off x="0" y="0"/>
          <a:ext cx="0" cy="0"/>
          <a:chOff x="0" y="0"/>
          <a:chExt cx="0" cy="0"/>
        </a:xfrm>
      </p:grpSpPr>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60" name="Google Shape;160;p13"/>
          <p:cNvSpPr txBox="1"/>
          <p:nvPr>
            <p:ph hasCustomPrompt="1" idx="2" type="title"/>
          </p:nvPr>
        </p:nvSpPr>
        <p:spPr>
          <a:xfrm>
            <a:off x="720000" y="1299048"/>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hasCustomPrompt="1" idx="3" type="title"/>
          </p:nvPr>
        </p:nvSpPr>
        <p:spPr>
          <a:xfrm>
            <a:off x="720000" y="3046752"/>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4" type="title"/>
          </p:nvPr>
        </p:nvSpPr>
        <p:spPr>
          <a:xfrm>
            <a:off x="2877875" y="1299048"/>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hasCustomPrompt="1" idx="5" type="title"/>
          </p:nvPr>
        </p:nvSpPr>
        <p:spPr>
          <a:xfrm>
            <a:off x="2877875" y="3046752"/>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p:nvPr>
            <p:ph hasCustomPrompt="1" idx="6" type="title"/>
          </p:nvPr>
        </p:nvSpPr>
        <p:spPr>
          <a:xfrm>
            <a:off x="5035750" y="1299048"/>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3"/>
          <p:cNvSpPr txBox="1"/>
          <p:nvPr>
            <p:ph hasCustomPrompt="1" idx="7" type="title"/>
          </p:nvPr>
        </p:nvSpPr>
        <p:spPr>
          <a:xfrm>
            <a:off x="5035750" y="3046752"/>
            <a:ext cx="7347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p:nvPr>
            <p:ph idx="1" type="subTitle"/>
          </p:nvPr>
        </p:nvSpPr>
        <p:spPr>
          <a:xfrm>
            <a:off x="720000" y="1927675"/>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7" name="Google Shape;167;p13"/>
          <p:cNvSpPr txBox="1"/>
          <p:nvPr>
            <p:ph idx="8" type="subTitle"/>
          </p:nvPr>
        </p:nvSpPr>
        <p:spPr>
          <a:xfrm>
            <a:off x="2877875" y="1927675"/>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8" name="Google Shape;168;p13"/>
          <p:cNvSpPr txBox="1"/>
          <p:nvPr>
            <p:ph idx="9" type="subTitle"/>
          </p:nvPr>
        </p:nvSpPr>
        <p:spPr>
          <a:xfrm>
            <a:off x="5035750" y="1927675"/>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 name="Google Shape;169;p13"/>
          <p:cNvSpPr txBox="1"/>
          <p:nvPr>
            <p:ph idx="13" type="subTitle"/>
          </p:nvPr>
        </p:nvSpPr>
        <p:spPr>
          <a:xfrm>
            <a:off x="720000" y="3675500"/>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 name="Google Shape;170;p13"/>
          <p:cNvSpPr txBox="1"/>
          <p:nvPr>
            <p:ph idx="14" type="subTitle"/>
          </p:nvPr>
        </p:nvSpPr>
        <p:spPr>
          <a:xfrm>
            <a:off x="2877875" y="3675500"/>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1" name="Google Shape;171;p13"/>
          <p:cNvSpPr txBox="1"/>
          <p:nvPr>
            <p:ph idx="15" type="subTitle"/>
          </p:nvPr>
        </p:nvSpPr>
        <p:spPr>
          <a:xfrm>
            <a:off x="5035750" y="3675500"/>
            <a:ext cx="1933500" cy="856800"/>
          </a:xfrm>
          <a:prstGeom prst="rect">
            <a:avLst/>
          </a:prstGeom>
          <a:solidFill>
            <a:schemeClr val="accent3"/>
          </a:solidFill>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72" name="Google Shape;172;p13"/>
          <p:cNvGrpSpPr/>
          <p:nvPr/>
        </p:nvGrpSpPr>
        <p:grpSpPr>
          <a:xfrm>
            <a:off x="150874" y="4588338"/>
            <a:ext cx="634196" cy="400657"/>
            <a:chOff x="7419886" y="-405675"/>
            <a:chExt cx="634196" cy="400657"/>
          </a:xfrm>
        </p:grpSpPr>
        <p:sp>
          <p:nvSpPr>
            <p:cNvPr id="173" name="Google Shape;173;p13"/>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3"/>
          <p:cNvGrpSpPr/>
          <p:nvPr/>
        </p:nvGrpSpPr>
        <p:grpSpPr>
          <a:xfrm>
            <a:off x="7969644" y="217256"/>
            <a:ext cx="1104518" cy="635483"/>
            <a:chOff x="6867657" y="1176956"/>
            <a:chExt cx="1104518" cy="635483"/>
          </a:xfrm>
        </p:grpSpPr>
        <p:sp>
          <p:nvSpPr>
            <p:cNvPr id="176" name="Google Shape;176;p13"/>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3"/>
          <p:cNvSpPr/>
          <p:nvPr/>
        </p:nvSpPr>
        <p:spPr>
          <a:xfrm>
            <a:off x="150882" y="217241"/>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3"/>
          <p:cNvGrpSpPr/>
          <p:nvPr/>
        </p:nvGrpSpPr>
        <p:grpSpPr>
          <a:xfrm>
            <a:off x="8240324" y="3736138"/>
            <a:ext cx="634196" cy="400657"/>
            <a:chOff x="7419886" y="-405675"/>
            <a:chExt cx="634196" cy="400657"/>
          </a:xfrm>
        </p:grpSpPr>
        <p:sp>
          <p:nvSpPr>
            <p:cNvPr id="182" name="Google Shape;182;p13"/>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
    <p:spTree>
      <p:nvGrpSpPr>
        <p:cNvPr id="184" name="Shape 184"/>
        <p:cNvGrpSpPr/>
        <p:nvPr/>
      </p:nvGrpSpPr>
      <p:grpSpPr>
        <a:xfrm>
          <a:off x="0" y="0"/>
          <a:ext cx="0" cy="0"/>
          <a:chOff x="0" y="0"/>
          <a:chExt cx="0" cy="0"/>
        </a:xfrm>
      </p:grpSpPr>
      <p:sp>
        <p:nvSpPr>
          <p:cNvPr id="185" name="Google Shape;18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86" name="Google Shape;186;p14"/>
          <p:cNvGrpSpPr/>
          <p:nvPr/>
        </p:nvGrpSpPr>
        <p:grpSpPr>
          <a:xfrm>
            <a:off x="165074" y="4608488"/>
            <a:ext cx="634196" cy="400657"/>
            <a:chOff x="7419886" y="-405675"/>
            <a:chExt cx="634196" cy="400657"/>
          </a:xfrm>
        </p:grpSpPr>
        <p:sp>
          <p:nvSpPr>
            <p:cNvPr id="187" name="Google Shape;187;p14"/>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4"/>
          <p:cNvGrpSpPr/>
          <p:nvPr/>
        </p:nvGrpSpPr>
        <p:grpSpPr>
          <a:xfrm>
            <a:off x="8417182" y="127281"/>
            <a:ext cx="634196" cy="635483"/>
            <a:chOff x="6867657" y="1176956"/>
            <a:chExt cx="634196" cy="635483"/>
          </a:xfrm>
        </p:grpSpPr>
        <p:sp>
          <p:nvSpPr>
            <p:cNvPr id="190" name="Google Shape;190;p14"/>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4"/>
          <p:cNvSpPr/>
          <p:nvPr/>
        </p:nvSpPr>
        <p:spPr>
          <a:xfrm>
            <a:off x="234232" y="315345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spTree>
      <p:nvGrpSpPr>
        <p:cNvPr id="194" name="Shape 194"/>
        <p:cNvGrpSpPr/>
        <p:nvPr/>
      </p:nvGrpSpPr>
      <p:grpSpPr>
        <a:xfrm>
          <a:off x="0" y="0"/>
          <a:ext cx="0" cy="0"/>
          <a:chOff x="0" y="0"/>
          <a:chExt cx="0" cy="0"/>
        </a:xfrm>
      </p:grpSpPr>
      <p:sp>
        <p:nvSpPr>
          <p:cNvPr id="195" name="Google Shape;19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6" name="Google Shape;196;p15"/>
          <p:cNvGrpSpPr/>
          <p:nvPr/>
        </p:nvGrpSpPr>
        <p:grpSpPr>
          <a:xfrm>
            <a:off x="92674" y="134338"/>
            <a:ext cx="634196" cy="400657"/>
            <a:chOff x="7419886" y="-405675"/>
            <a:chExt cx="634196" cy="400657"/>
          </a:xfrm>
        </p:grpSpPr>
        <p:sp>
          <p:nvSpPr>
            <p:cNvPr id="197" name="Google Shape;197;p15"/>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5"/>
          <p:cNvSpPr/>
          <p:nvPr/>
        </p:nvSpPr>
        <p:spPr>
          <a:xfrm>
            <a:off x="210194" y="47124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5"/>
          <p:cNvGrpSpPr/>
          <p:nvPr/>
        </p:nvGrpSpPr>
        <p:grpSpPr>
          <a:xfrm flipH="1">
            <a:off x="8430899" y="4662313"/>
            <a:ext cx="634196" cy="400657"/>
            <a:chOff x="7419886" y="-405675"/>
            <a:chExt cx="634196" cy="400657"/>
          </a:xfrm>
        </p:grpSpPr>
        <p:sp>
          <p:nvSpPr>
            <p:cNvPr id="201" name="Google Shape;201;p15"/>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5"/>
          <p:cNvGrpSpPr/>
          <p:nvPr/>
        </p:nvGrpSpPr>
        <p:grpSpPr>
          <a:xfrm>
            <a:off x="7876644" y="134356"/>
            <a:ext cx="1104518" cy="635483"/>
            <a:chOff x="6867657" y="1176956"/>
            <a:chExt cx="1104518" cy="635483"/>
          </a:xfrm>
        </p:grpSpPr>
        <p:sp>
          <p:nvSpPr>
            <p:cNvPr id="204" name="Google Shape;204;p15"/>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5"/>
          <p:cNvGrpSpPr/>
          <p:nvPr/>
        </p:nvGrpSpPr>
        <p:grpSpPr>
          <a:xfrm>
            <a:off x="8512504" y="1126871"/>
            <a:ext cx="700482" cy="551742"/>
            <a:chOff x="7735655" y="3210033"/>
            <a:chExt cx="640002" cy="504104"/>
          </a:xfrm>
        </p:grpSpPr>
        <p:sp>
          <p:nvSpPr>
            <p:cNvPr id="209" name="Google Shape;209;p15"/>
            <p:cNvSpPr/>
            <p:nvPr/>
          </p:nvSpPr>
          <p:spPr>
            <a:xfrm>
              <a:off x="7735655" y="3210033"/>
              <a:ext cx="361039" cy="253632"/>
            </a:xfrm>
            <a:custGeom>
              <a:rect b="b" l="l" r="r" t="t"/>
              <a:pathLst>
                <a:path extrusionOk="0" h="10121" w="14407">
                  <a:moveTo>
                    <a:pt x="372" y="1"/>
                  </a:moveTo>
                  <a:cubicBezTo>
                    <a:pt x="275" y="1"/>
                    <a:pt x="215" y="10"/>
                    <a:pt x="202" y="30"/>
                  </a:cubicBezTo>
                  <a:cubicBezTo>
                    <a:pt x="69" y="237"/>
                    <a:pt x="0" y="916"/>
                    <a:pt x="340" y="1153"/>
                  </a:cubicBezTo>
                  <a:cubicBezTo>
                    <a:pt x="680" y="1389"/>
                    <a:pt x="3261" y="2276"/>
                    <a:pt x="3261" y="2276"/>
                  </a:cubicBezTo>
                  <a:cubicBezTo>
                    <a:pt x="3261" y="2276"/>
                    <a:pt x="2719" y="3389"/>
                    <a:pt x="2921" y="4019"/>
                  </a:cubicBezTo>
                  <a:cubicBezTo>
                    <a:pt x="2443" y="4719"/>
                    <a:pt x="2921" y="5807"/>
                    <a:pt x="3601" y="6211"/>
                  </a:cubicBezTo>
                  <a:cubicBezTo>
                    <a:pt x="3601" y="6782"/>
                    <a:pt x="4487" y="7753"/>
                    <a:pt x="5827" y="8585"/>
                  </a:cubicBezTo>
                  <a:cubicBezTo>
                    <a:pt x="7048" y="9344"/>
                    <a:pt x="8649" y="9984"/>
                    <a:pt x="10299" y="10102"/>
                  </a:cubicBezTo>
                  <a:cubicBezTo>
                    <a:pt x="10471" y="10114"/>
                    <a:pt x="10644" y="10121"/>
                    <a:pt x="10816" y="10121"/>
                  </a:cubicBezTo>
                  <a:cubicBezTo>
                    <a:pt x="11057" y="10121"/>
                    <a:pt x="11299" y="10108"/>
                    <a:pt x="11540" y="10082"/>
                  </a:cubicBezTo>
                  <a:cubicBezTo>
                    <a:pt x="12624" y="9974"/>
                    <a:pt x="13240" y="9413"/>
                    <a:pt x="13565" y="8669"/>
                  </a:cubicBezTo>
                  <a:cubicBezTo>
                    <a:pt x="14407" y="6743"/>
                    <a:pt x="13313" y="3566"/>
                    <a:pt x="13313" y="3566"/>
                  </a:cubicBezTo>
                  <a:lnTo>
                    <a:pt x="12338" y="3207"/>
                  </a:lnTo>
                  <a:cubicBezTo>
                    <a:pt x="10605" y="2581"/>
                    <a:pt x="7098" y="1310"/>
                    <a:pt x="6388" y="1084"/>
                  </a:cubicBezTo>
                  <a:cubicBezTo>
                    <a:pt x="5529" y="808"/>
                    <a:pt x="1282" y="1"/>
                    <a:pt x="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7980031" y="3288042"/>
              <a:ext cx="395622" cy="426095"/>
            </a:xfrm>
            <a:custGeom>
              <a:rect b="b" l="l" r="r" t="t"/>
              <a:pathLst>
                <a:path extrusionOk="0" h="17003" w="15787">
                  <a:moveTo>
                    <a:pt x="3103" y="0"/>
                  </a:moveTo>
                  <a:cubicBezTo>
                    <a:pt x="2928" y="0"/>
                    <a:pt x="2754" y="33"/>
                    <a:pt x="2586" y="99"/>
                  </a:cubicBezTo>
                  <a:cubicBezTo>
                    <a:pt x="1508" y="507"/>
                    <a:pt x="547" y="2103"/>
                    <a:pt x="217" y="3802"/>
                  </a:cubicBezTo>
                  <a:cubicBezTo>
                    <a:pt x="0" y="4925"/>
                    <a:pt x="60" y="6093"/>
                    <a:pt x="547" y="6994"/>
                  </a:cubicBezTo>
                  <a:cubicBezTo>
                    <a:pt x="734" y="7344"/>
                    <a:pt x="995" y="7654"/>
                    <a:pt x="1316" y="7900"/>
                  </a:cubicBezTo>
                  <a:cubicBezTo>
                    <a:pt x="4044" y="9979"/>
                    <a:pt x="15786" y="17002"/>
                    <a:pt x="15786" y="17002"/>
                  </a:cubicBezTo>
                  <a:lnTo>
                    <a:pt x="15786" y="2261"/>
                  </a:lnTo>
                  <a:cubicBezTo>
                    <a:pt x="15786" y="2261"/>
                    <a:pt x="5758" y="483"/>
                    <a:pt x="3364" y="25"/>
                  </a:cubicBezTo>
                  <a:cubicBezTo>
                    <a:pt x="3277" y="8"/>
                    <a:pt x="3190" y="0"/>
                    <a:pt x="3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7881649" y="3383316"/>
              <a:ext cx="494008" cy="330817"/>
            </a:xfrm>
            <a:custGeom>
              <a:rect b="b" l="l" r="r" t="t"/>
              <a:pathLst>
                <a:path extrusionOk="0" h="13201" w="19713">
                  <a:moveTo>
                    <a:pt x="4143" y="0"/>
                  </a:moveTo>
                  <a:cubicBezTo>
                    <a:pt x="3281" y="769"/>
                    <a:pt x="1360" y="1345"/>
                    <a:pt x="1" y="1670"/>
                  </a:cubicBezTo>
                  <a:cubicBezTo>
                    <a:pt x="1222" y="2429"/>
                    <a:pt x="2823" y="3074"/>
                    <a:pt x="4473" y="3187"/>
                  </a:cubicBezTo>
                  <a:cubicBezTo>
                    <a:pt x="4660" y="3542"/>
                    <a:pt x="4921" y="3852"/>
                    <a:pt x="5242" y="4093"/>
                  </a:cubicBezTo>
                  <a:cubicBezTo>
                    <a:pt x="7970" y="6172"/>
                    <a:pt x="19712" y="13200"/>
                    <a:pt x="19712" y="13200"/>
                  </a:cubicBezTo>
                  <a:lnTo>
                    <a:pt x="19712" y="7359"/>
                  </a:lnTo>
                  <a:cubicBezTo>
                    <a:pt x="19712" y="7359"/>
                    <a:pt x="12772" y="4020"/>
                    <a:pt x="7739" y="1754"/>
                  </a:cubicBezTo>
                  <a:cubicBezTo>
                    <a:pt x="6197" y="1059"/>
                    <a:pt x="4941" y="454"/>
                    <a:pt x="4143"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1">
    <p:spTree>
      <p:nvGrpSpPr>
        <p:cNvPr id="212" name="Shape 212"/>
        <p:cNvGrpSpPr/>
        <p:nvPr/>
      </p:nvGrpSpPr>
      <p:grpSpPr>
        <a:xfrm>
          <a:off x="0" y="0"/>
          <a:ext cx="0" cy="0"/>
          <a:chOff x="0" y="0"/>
          <a:chExt cx="0" cy="0"/>
        </a:xfrm>
      </p:grpSpPr>
      <p:sp>
        <p:nvSpPr>
          <p:cNvPr id="213" name="Google Shape;21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14" name="Google Shape;214;p16"/>
          <p:cNvGrpSpPr/>
          <p:nvPr/>
        </p:nvGrpSpPr>
        <p:grpSpPr>
          <a:xfrm>
            <a:off x="165074" y="4608488"/>
            <a:ext cx="634196" cy="400657"/>
            <a:chOff x="7419886" y="-405675"/>
            <a:chExt cx="634196" cy="400657"/>
          </a:xfrm>
        </p:grpSpPr>
        <p:sp>
          <p:nvSpPr>
            <p:cNvPr id="215" name="Google Shape;215;p16"/>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6"/>
          <p:cNvGrpSpPr/>
          <p:nvPr/>
        </p:nvGrpSpPr>
        <p:grpSpPr>
          <a:xfrm>
            <a:off x="8417182" y="127281"/>
            <a:ext cx="634196" cy="635483"/>
            <a:chOff x="6867657" y="1176956"/>
            <a:chExt cx="634196" cy="635483"/>
          </a:xfrm>
        </p:grpSpPr>
        <p:sp>
          <p:nvSpPr>
            <p:cNvPr id="218" name="Google Shape;218;p16"/>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6"/>
          <p:cNvSpPr/>
          <p:nvPr/>
        </p:nvSpPr>
        <p:spPr>
          <a:xfrm>
            <a:off x="234232" y="315345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6"/>
          <p:cNvGrpSpPr/>
          <p:nvPr/>
        </p:nvGrpSpPr>
        <p:grpSpPr>
          <a:xfrm>
            <a:off x="7887338" y="3892507"/>
            <a:ext cx="1016534" cy="842230"/>
            <a:chOff x="5081874" y="1197465"/>
            <a:chExt cx="1077636" cy="892855"/>
          </a:xfrm>
        </p:grpSpPr>
        <p:sp>
          <p:nvSpPr>
            <p:cNvPr id="223" name="Google Shape;223;p16"/>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6"/>
          <p:cNvGrpSpPr/>
          <p:nvPr/>
        </p:nvGrpSpPr>
        <p:grpSpPr>
          <a:xfrm>
            <a:off x="8043576" y="2055081"/>
            <a:ext cx="860298" cy="445757"/>
            <a:chOff x="7842312" y="1761015"/>
            <a:chExt cx="912009" cy="472551"/>
          </a:xfrm>
        </p:grpSpPr>
        <p:sp>
          <p:nvSpPr>
            <p:cNvPr id="240" name="Google Shape;240;p16"/>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6"/>
          <p:cNvGrpSpPr/>
          <p:nvPr/>
        </p:nvGrpSpPr>
        <p:grpSpPr>
          <a:xfrm>
            <a:off x="7767621" y="2894390"/>
            <a:ext cx="777280" cy="604551"/>
            <a:chOff x="6853466" y="1023490"/>
            <a:chExt cx="824001" cy="640889"/>
          </a:xfrm>
        </p:grpSpPr>
        <p:sp>
          <p:nvSpPr>
            <p:cNvPr id="244" name="Google Shape;244;p16"/>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6"/>
          <p:cNvGrpSpPr/>
          <p:nvPr/>
        </p:nvGrpSpPr>
        <p:grpSpPr>
          <a:xfrm>
            <a:off x="6982974" y="275062"/>
            <a:ext cx="556694" cy="259932"/>
            <a:chOff x="8130261" y="1050598"/>
            <a:chExt cx="453482" cy="211740"/>
          </a:xfrm>
        </p:grpSpPr>
        <p:sp>
          <p:nvSpPr>
            <p:cNvPr id="252" name="Google Shape;252;p16"/>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54" name="Shape 254"/>
        <p:cNvGrpSpPr/>
        <p:nvPr/>
      </p:nvGrpSpPr>
      <p:grpSpPr>
        <a:xfrm>
          <a:off x="0" y="0"/>
          <a:ext cx="0" cy="0"/>
          <a:chOff x="0" y="0"/>
          <a:chExt cx="0" cy="0"/>
        </a:xfrm>
      </p:grpSpPr>
      <p:sp>
        <p:nvSpPr>
          <p:cNvPr id="255" name="Google Shape;255;p17"/>
          <p:cNvSpPr txBox="1"/>
          <p:nvPr>
            <p:ph idx="1" type="subTitle"/>
          </p:nvPr>
        </p:nvSpPr>
        <p:spPr>
          <a:xfrm>
            <a:off x="715100" y="1463400"/>
            <a:ext cx="3270900" cy="7341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6" name="Google Shape;256;p17"/>
          <p:cNvSpPr txBox="1"/>
          <p:nvPr>
            <p:ph type="title"/>
          </p:nvPr>
        </p:nvSpPr>
        <p:spPr>
          <a:xfrm>
            <a:off x="715050" y="445025"/>
            <a:ext cx="7713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57" name="Google Shape;257;p17"/>
          <p:cNvGrpSpPr/>
          <p:nvPr/>
        </p:nvGrpSpPr>
        <p:grpSpPr>
          <a:xfrm>
            <a:off x="7937132" y="127281"/>
            <a:ext cx="1104518" cy="635483"/>
            <a:chOff x="6867657" y="1176956"/>
            <a:chExt cx="1104518" cy="635483"/>
          </a:xfrm>
        </p:grpSpPr>
        <p:sp>
          <p:nvSpPr>
            <p:cNvPr id="258" name="Google Shape;258;p17"/>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7"/>
          <p:cNvSpPr/>
          <p:nvPr/>
        </p:nvSpPr>
        <p:spPr>
          <a:xfrm>
            <a:off x="144932" y="436685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4" name="Shape 264"/>
        <p:cNvGrpSpPr/>
        <p:nvPr/>
      </p:nvGrpSpPr>
      <p:grpSpPr>
        <a:xfrm>
          <a:off x="0" y="0"/>
          <a:ext cx="0" cy="0"/>
          <a:chOff x="0" y="0"/>
          <a:chExt cx="0" cy="0"/>
        </a:xfrm>
      </p:grpSpPr>
      <p:sp>
        <p:nvSpPr>
          <p:cNvPr id="265" name="Google Shape;26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6" name="Google Shape;266;p18"/>
          <p:cNvSpPr txBox="1"/>
          <p:nvPr>
            <p:ph idx="1" type="body"/>
          </p:nvPr>
        </p:nvSpPr>
        <p:spPr>
          <a:xfrm>
            <a:off x="720000" y="1381600"/>
            <a:ext cx="3621600" cy="3226800"/>
          </a:xfrm>
          <a:prstGeom prst="rect">
            <a:avLst/>
          </a:prstGeom>
          <a:solidFill>
            <a:schemeClr val="accent3"/>
          </a:solid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100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267" name="Google Shape;267;p18"/>
          <p:cNvSpPr txBox="1"/>
          <p:nvPr>
            <p:ph idx="2" type="body"/>
          </p:nvPr>
        </p:nvSpPr>
        <p:spPr>
          <a:xfrm>
            <a:off x="4802400" y="1381600"/>
            <a:ext cx="3621600" cy="3226800"/>
          </a:xfrm>
          <a:prstGeom prst="rect">
            <a:avLst/>
          </a:prstGeom>
          <a:solidFill>
            <a:schemeClr val="accent3"/>
          </a:solid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268" name="Google Shape;268;p18"/>
          <p:cNvGrpSpPr/>
          <p:nvPr/>
        </p:nvGrpSpPr>
        <p:grpSpPr>
          <a:xfrm>
            <a:off x="178249" y="4608488"/>
            <a:ext cx="634196" cy="400657"/>
            <a:chOff x="7419886" y="-405675"/>
            <a:chExt cx="634196" cy="400657"/>
          </a:xfrm>
        </p:grpSpPr>
        <p:sp>
          <p:nvSpPr>
            <p:cNvPr id="269" name="Google Shape;269;p18"/>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8"/>
          <p:cNvSpPr/>
          <p:nvPr/>
        </p:nvSpPr>
        <p:spPr>
          <a:xfrm>
            <a:off x="8490607" y="48432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178257" y="2220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8"/>
          <p:cNvGrpSpPr/>
          <p:nvPr/>
        </p:nvGrpSpPr>
        <p:grpSpPr>
          <a:xfrm>
            <a:off x="7645550" y="822956"/>
            <a:ext cx="1339550" cy="635483"/>
            <a:chOff x="6632625" y="1176956"/>
            <a:chExt cx="1339550" cy="635483"/>
          </a:xfrm>
        </p:grpSpPr>
        <p:sp>
          <p:nvSpPr>
            <p:cNvPr id="274" name="Google Shape;274;p18"/>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80" name="Shape 280"/>
        <p:cNvGrpSpPr/>
        <p:nvPr/>
      </p:nvGrpSpPr>
      <p:grpSpPr>
        <a:xfrm>
          <a:off x="0" y="0"/>
          <a:ext cx="0" cy="0"/>
          <a:chOff x="0" y="0"/>
          <a:chExt cx="0" cy="0"/>
        </a:xfrm>
      </p:grpSpPr>
      <p:sp>
        <p:nvSpPr>
          <p:cNvPr id="281" name="Google Shape;28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2" name="Google Shape;282;p19"/>
          <p:cNvSpPr txBox="1"/>
          <p:nvPr>
            <p:ph idx="1" type="subTitle"/>
          </p:nvPr>
        </p:nvSpPr>
        <p:spPr>
          <a:xfrm>
            <a:off x="1089573" y="21373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3" name="Google Shape;283;p19"/>
          <p:cNvSpPr txBox="1"/>
          <p:nvPr>
            <p:ph idx="2" type="subTitle"/>
          </p:nvPr>
        </p:nvSpPr>
        <p:spPr>
          <a:xfrm>
            <a:off x="1089575" y="2555550"/>
            <a:ext cx="2180400" cy="14337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4" name="Google Shape;284;p19"/>
          <p:cNvSpPr txBox="1"/>
          <p:nvPr>
            <p:ph idx="3" type="subTitle"/>
          </p:nvPr>
        </p:nvSpPr>
        <p:spPr>
          <a:xfrm>
            <a:off x="3509738" y="2555550"/>
            <a:ext cx="2180400" cy="14337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5" name="Google Shape;285;p19"/>
          <p:cNvSpPr txBox="1"/>
          <p:nvPr>
            <p:ph idx="4" type="subTitle"/>
          </p:nvPr>
        </p:nvSpPr>
        <p:spPr>
          <a:xfrm>
            <a:off x="5929926" y="2555550"/>
            <a:ext cx="2180400" cy="14337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19"/>
          <p:cNvSpPr txBox="1"/>
          <p:nvPr>
            <p:ph idx="5" type="subTitle"/>
          </p:nvPr>
        </p:nvSpPr>
        <p:spPr>
          <a:xfrm>
            <a:off x="3509738" y="21373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19"/>
          <p:cNvSpPr txBox="1"/>
          <p:nvPr>
            <p:ph idx="6" type="subTitle"/>
          </p:nvPr>
        </p:nvSpPr>
        <p:spPr>
          <a:xfrm>
            <a:off x="5929927" y="2137350"/>
            <a:ext cx="21804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8" name="Google Shape;288;p19"/>
          <p:cNvSpPr/>
          <p:nvPr/>
        </p:nvSpPr>
        <p:spPr>
          <a:xfrm>
            <a:off x="231957" y="24358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9"/>
          <p:cNvGrpSpPr/>
          <p:nvPr/>
        </p:nvGrpSpPr>
        <p:grpSpPr>
          <a:xfrm>
            <a:off x="2590638" y="4290756"/>
            <a:ext cx="1339550" cy="635483"/>
            <a:chOff x="6632625" y="1176956"/>
            <a:chExt cx="1339550" cy="635483"/>
          </a:xfrm>
        </p:grpSpPr>
        <p:sp>
          <p:nvSpPr>
            <p:cNvPr id="290" name="Google Shape;290;p19"/>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9"/>
          <p:cNvGrpSpPr/>
          <p:nvPr/>
        </p:nvGrpSpPr>
        <p:grpSpPr>
          <a:xfrm>
            <a:off x="8111799" y="4408163"/>
            <a:ext cx="634196" cy="400657"/>
            <a:chOff x="7419886" y="-405675"/>
            <a:chExt cx="634196" cy="400657"/>
          </a:xfrm>
        </p:grpSpPr>
        <p:sp>
          <p:nvSpPr>
            <p:cNvPr id="298" name="Google Shape;298;p19"/>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00" name="Shape 300"/>
        <p:cNvGrpSpPr/>
        <p:nvPr/>
      </p:nvGrpSpPr>
      <p:grpSpPr>
        <a:xfrm>
          <a:off x="0" y="0"/>
          <a:ext cx="0" cy="0"/>
          <a:chOff x="0" y="0"/>
          <a:chExt cx="0" cy="0"/>
        </a:xfrm>
      </p:grpSpPr>
      <p:sp>
        <p:nvSpPr>
          <p:cNvPr id="301" name="Google Shape;30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2" name="Google Shape;302;p20"/>
          <p:cNvSpPr txBox="1"/>
          <p:nvPr>
            <p:ph idx="1" type="subTitle"/>
          </p:nvPr>
        </p:nvSpPr>
        <p:spPr>
          <a:xfrm>
            <a:off x="2157600" y="1642900"/>
            <a:ext cx="41961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3" name="Google Shape;303;p20"/>
          <p:cNvSpPr txBox="1"/>
          <p:nvPr>
            <p:ph idx="2" type="subTitle"/>
          </p:nvPr>
        </p:nvSpPr>
        <p:spPr>
          <a:xfrm>
            <a:off x="2157600" y="2862600"/>
            <a:ext cx="41961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4" name="Google Shape;304;p20"/>
          <p:cNvSpPr txBox="1"/>
          <p:nvPr>
            <p:ph idx="3" type="subTitle"/>
          </p:nvPr>
        </p:nvSpPr>
        <p:spPr>
          <a:xfrm>
            <a:off x="2157600" y="4082300"/>
            <a:ext cx="41961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5" name="Google Shape;305;p20"/>
          <p:cNvSpPr txBox="1"/>
          <p:nvPr>
            <p:ph idx="4" type="subTitle"/>
          </p:nvPr>
        </p:nvSpPr>
        <p:spPr>
          <a:xfrm>
            <a:off x="2157600" y="1273950"/>
            <a:ext cx="41961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6" name="Google Shape;306;p20"/>
          <p:cNvSpPr txBox="1"/>
          <p:nvPr>
            <p:ph idx="5" type="subTitle"/>
          </p:nvPr>
        </p:nvSpPr>
        <p:spPr>
          <a:xfrm>
            <a:off x="2157600" y="2493655"/>
            <a:ext cx="41961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7" name="Google Shape;307;p20"/>
          <p:cNvSpPr txBox="1"/>
          <p:nvPr>
            <p:ph idx="6" type="subTitle"/>
          </p:nvPr>
        </p:nvSpPr>
        <p:spPr>
          <a:xfrm>
            <a:off x="2157600" y="3713360"/>
            <a:ext cx="41961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8" name="Google Shape;308;p20"/>
          <p:cNvSpPr/>
          <p:nvPr/>
        </p:nvSpPr>
        <p:spPr>
          <a:xfrm>
            <a:off x="8528007" y="1875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0"/>
          <p:cNvGrpSpPr/>
          <p:nvPr/>
        </p:nvGrpSpPr>
        <p:grpSpPr>
          <a:xfrm>
            <a:off x="144124" y="4608488"/>
            <a:ext cx="634196" cy="400657"/>
            <a:chOff x="7419886" y="-405675"/>
            <a:chExt cx="634196" cy="400657"/>
          </a:xfrm>
        </p:grpSpPr>
        <p:sp>
          <p:nvSpPr>
            <p:cNvPr id="310" name="Google Shape;310;p20"/>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sz="48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9" name="Google Shape;19;p3"/>
          <p:cNvSpPr txBox="1"/>
          <p:nvPr>
            <p:ph hasCustomPrompt="1" idx="2" type="title"/>
          </p:nvPr>
        </p:nvSpPr>
        <p:spPr>
          <a:xfrm>
            <a:off x="765275" y="534988"/>
            <a:ext cx="1601400" cy="159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20" name="Google Shape;20;p3"/>
          <p:cNvGrpSpPr/>
          <p:nvPr/>
        </p:nvGrpSpPr>
        <p:grpSpPr>
          <a:xfrm>
            <a:off x="3463325" y="4163231"/>
            <a:ext cx="1339550" cy="635483"/>
            <a:chOff x="6632625" y="1176956"/>
            <a:chExt cx="1339550" cy="635483"/>
          </a:xfrm>
        </p:grpSpPr>
        <p:sp>
          <p:nvSpPr>
            <p:cNvPr id="21" name="Google Shape;21;p3"/>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3"/>
          <p:cNvGrpSpPr/>
          <p:nvPr/>
        </p:nvGrpSpPr>
        <p:grpSpPr>
          <a:xfrm>
            <a:off x="248586" y="4482463"/>
            <a:ext cx="634196" cy="400657"/>
            <a:chOff x="7419886" y="-405675"/>
            <a:chExt cx="634196" cy="400657"/>
          </a:xfrm>
        </p:grpSpPr>
        <p:sp>
          <p:nvSpPr>
            <p:cNvPr id="29" name="Google Shape;29;p3"/>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3"/>
          <p:cNvSpPr/>
          <p:nvPr/>
        </p:nvSpPr>
        <p:spPr>
          <a:xfrm>
            <a:off x="366107" y="4520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a:off x="8198186" y="217313"/>
            <a:ext cx="634196" cy="400657"/>
            <a:chOff x="7419886" y="-405675"/>
            <a:chExt cx="634196" cy="400657"/>
          </a:xfrm>
        </p:grpSpPr>
        <p:sp>
          <p:nvSpPr>
            <p:cNvPr id="33" name="Google Shape;33;p3"/>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2" name="Shape 312"/>
        <p:cNvGrpSpPr/>
        <p:nvPr/>
      </p:nvGrpSpPr>
      <p:grpSpPr>
        <a:xfrm>
          <a:off x="0" y="0"/>
          <a:ext cx="0" cy="0"/>
          <a:chOff x="0" y="0"/>
          <a:chExt cx="0" cy="0"/>
        </a:xfrm>
      </p:grpSpPr>
      <p:sp>
        <p:nvSpPr>
          <p:cNvPr id="313" name="Google Shape;31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14" name="Google Shape;314;p21"/>
          <p:cNvSpPr txBox="1"/>
          <p:nvPr>
            <p:ph idx="1" type="subTitle"/>
          </p:nvPr>
        </p:nvSpPr>
        <p:spPr>
          <a:xfrm>
            <a:off x="720000" y="1735900"/>
            <a:ext cx="36969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5" name="Google Shape;315;p21"/>
          <p:cNvSpPr txBox="1"/>
          <p:nvPr>
            <p:ph idx="2" type="subTitle"/>
          </p:nvPr>
        </p:nvSpPr>
        <p:spPr>
          <a:xfrm>
            <a:off x="720000" y="2192951"/>
            <a:ext cx="3696900" cy="6834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6" name="Google Shape;316;p21"/>
          <p:cNvSpPr txBox="1"/>
          <p:nvPr>
            <p:ph idx="3" type="subTitle"/>
          </p:nvPr>
        </p:nvSpPr>
        <p:spPr>
          <a:xfrm>
            <a:off x="4727102" y="2192951"/>
            <a:ext cx="3696900" cy="6834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7" name="Google Shape;317;p21"/>
          <p:cNvSpPr txBox="1"/>
          <p:nvPr>
            <p:ph idx="4" type="subTitle"/>
          </p:nvPr>
        </p:nvSpPr>
        <p:spPr>
          <a:xfrm>
            <a:off x="720000" y="3925100"/>
            <a:ext cx="3696900" cy="6834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8" name="Google Shape;318;p21"/>
          <p:cNvSpPr txBox="1"/>
          <p:nvPr>
            <p:ph idx="5" type="subTitle"/>
          </p:nvPr>
        </p:nvSpPr>
        <p:spPr>
          <a:xfrm>
            <a:off x="4727102" y="3925100"/>
            <a:ext cx="3696900" cy="6834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9" name="Google Shape;319;p21"/>
          <p:cNvSpPr txBox="1"/>
          <p:nvPr>
            <p:ph idx="6" type="subTitle"/>
          </p:nvPr>
        </p:nvSpPr>
        <p:spPr>
          <a:xfrm>
            <a:off x="720000" y="3467900"/>
            <a:ext cx="36969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0" name="Google Shape;320;p21"/>
          <p:cNvSpPr txBox="1"/>
          <p:nvPr>
            <p:ph idx="7" type="subTitle"/>
          </p:nvPr>
        </p:nvSpPr>
        <p:spPr>
          <a:xfrm>
            <a:off x="4727110" y="1735900"/>
            <a:ext cx="36969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21"/>
          <p:cNvSpPr txBox="1"/>
          <p:nvPr>
            <p:ph idx="8" type="subTitle"/>
          </p:nvPr>
        </p:nvSpPr>
        <p:spPr>
          <a:xfrm>
            <a:off x="4727110" y="3467900"/>
            <a:ext cx="36969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22" name="Google Shape;322;p21"/>
          <p:cNvGrpSpPr/>
          <p:nvPr/>
        </p:nvGrpSpPr>
        <p:grpSpPr>
          <a:xfrm>
            <a:off x="197599" y="4608488"/>
            <a:ext cx="634196" cy="400657"/>
            <a:chOff x="7419886" y="-405675"/>
            <a:chExt cx="634196" cy="400657"/>
          </a:xfrm>
        </p:grpSpPr>
        <p:sp>
          <p:nvSpPr>
            <p:cNvPr id="323" name="Google Shape;323;p21"/>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1"/>
          <p:cNvGrpSpPr/>
          <p:nvPr/>
        </p:nvGrpSpPr>
        <p:grpSpPr>
          <a:xfrm>
            <a:off x="7462075" y="1059068"/>
            <a:ext cx="1339550" cy="635483"/>
            <a:chOff x="6632625" y="1176956"/>
            <a:chExt cx="1339550" cy="635483"/>
          </a:xfrm>
        </p:grpSpPr>
        <p:sp>
          <p:nvSpPr>
            <p:cNvPr id="326" name="Google Shape;326;p21"/>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1"/>
          <p:cNvSpPr/>
          <p:nvPr/>
        </p:nvSpPr>
        <p:spPr>
          <a:xfrm>
            <a:off x="8511082" y="47777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4" name="Shape 334"/>
        <p:cNvGrpSpPr/>
        <p:nvPr/>
      </p:nvGrpSpPr>
      <p:grpSpPr>
        <a:xfrm>
          <a:off x="0" y="0"/>
          <a:ext cx="0" cy="0"/>
          <a:chOff x="0" y="0"/>
          <a:chExt cx="0" cy="0"/>
        </a:xfrm>
      </p:grpSpPr>
      <p:sp>
        <p:nvSpPr>
          <p:cNvPr id="335" name="Google Shape;33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36" name="Google Shape;336;p22"/>
          <p:cNvSpPr txBox="1"/>
          <p:nvPr>
            <p:ph idx="1" type="subTitle"/>
          </p:nvPr>
        </p:nvSpPr>
        <p:spPr>
          <a:xfrm>
            <a:off x="719550" y="1717323"/>
            <a:ext cx="21261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7" name="Google Shape;337;p22"/>
          <p:cNvSpPr txBox="1"/>
          <p:nvPr>
            <p:ph idx="2" type="subTitle"/>
          </p:nvPr>
        </p:nvSpPr>
        <p:spPr>
          <a:xfrm>
            <a:off x="3245499" y="1717323"/>
            <a:ext cx="21261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8" name="Google Shape;338;p22"/>
          <p:cNvSpPr txBox="1"/>
          <p:nvPr>
            <p:ph idx="3" type="subTitle"/>
          </p:nvPr>
        </p:nvSpPr>
        <p:spPr>
          <a:xfrm>
            <a:off x="5771448" y="1717323"/>
            <a:ext cx="21306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9" name="Google Shape;339;p22"/>
          <p:cNvSpPr txBox="1"/>
          <p:nvPr>
            <p:ph idx="4" type="subTitle"/>
          </p:nvPr>
        </p:nvSpPr>
        <p:spPr>
          <a:xfrm>
            <a:off x="719550" y="3383559"/>
            <a:ext cx="21261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0" name="Google Shape;340;p22"/>
          <p:cNvSpPr txBox="1"/>
          <p:nvPr>
            <p:ph idx="5" type="subTitle"/>
          </p:nvPr>
        </p:nvSpPr>
        <p:spPr>
          <a:xfrm>
            <a:off x="3245499" y="3383559"/>
            <a:ext cx="21261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1" name="Google Shape;341;p22"/>
          <p:cNvSpPr txBox="1"/>
          <p:nvPr>
            <p:ph idx="6" type="subTitle"/>
          </p:nvPr>
        </p:nvSpPr>
        <p:spPr>
          <a:xfrm>
            <a:off x="5771448" y="3383559"/>
            <a:ext cx="2130600" cy="1070100"/>
          </a:xfrm>
          <a:prstGeom prst="rect">
            <a:avLst/>
          </a:prstGeom>
          <a:solidFill>
            <a:schemeClr val="accent3"/>
          </a:solid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2" name="Google Shape;342;p22"/>
          <p:cNvSpPr txBox="1"/>
          <p:nvPr>
            <p:ph idx="7" type="subTitle"/>
          </p:nvPr>
        </p:nvSpPr>
        <p:spPr>
          <a:xfrm>
            <a:off x="715100" y="1263075"/>
            <a:ext cx="21261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3" name="Google Shape;343;p22"/>
          <p:cNvSpPr txBox="1"/>
          <p:nvPr>
            <p:ph idx="8" type="subTitle"/>
          </p:nvPr>
        </p:nvSpPr>
        <p:spPr>
          <a:xfrm>
            <a:off x="3245499" y="1263075"/>
            <a:ext cx="21261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4" name="Google Shape;344;p22"/>
          <p:cNvSpPr txBox="1"/>
          <p:nvPr>
            <p:ph idx="9" type="subTitle"/>
          </p:nvPr>
        </p:nvSpPr>
        <p:spPr>
          <a:xfrm>
            <a:off x="5771448" y="1263075"/>
            <a:ext cx="21306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5" name="Google Shape;345;p22"/>
          <p:cNvSpPr txBox="1"/>
          <p:nvPr>
            <p:ph idx="13" type="subTitle"/>
          </p:nvPr>
        </p:nvSpPr>
        <p:spPr>
          <a:xfrm>
            <a:off x="715403" y="2924869"/>
            <a:ext cx="21261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6" name="Google Shape;346;p22"/>
          <p:cNvSpPr txBox="1"/>
          <p:nvPr>
            <p:ph idx="14" type="subTitle"/>
          </p:nvPr>
        </p:nvSpPr>
        <p:spPr>
          <a:xfrm>
            <a:off x="3245499" y="2924869"/>
            <a:ext cx="21261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7" name="Google Shape;347;p22"/>
          <p:cNvSpPr txBox="1"/>
          <p:nvPr>
            <p:ph idx="15" type="subTitle"/>
          </p:nvPr>
        </p:nvSpPr>
        <p:spPr>
          <a:xfrm>
            <a:off x="5772648" y="2924869"/>
            <a:ext cx="2128200" cy="45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48" name="Google Shape;348;p22"/>
          <p:cNvGrpSpPr/>
          <p:nvPr/>
        </p:nvGrpSpPr>
        <p:grpSpPr>
          <a:xfrm>
            <a:off x="8306486" y="4451938"/>
            <a:ext cx="634196" cy="400657"/>
            <a:chOff x="7419886" y="-405675"/>
            <a:chExt cx="634196" cy="400657"/>
          </a:xfrm>
        </p:grpSpPr>
        <p:sp>
          <p:nvSpPr>
            <p:cNvPr id="349" name="Google Shape;349;p22"/>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2"/>
          <p:cNvSpPr/>
          <p:nvPr/>
        </p:nvSpPr>
        <p:spPr>
          <a:xfrm>
            <a:off x="8424007" y="3941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2"/>
          <p:cNvGrpSpPr/>
          <p:nvPr/>
        </p:nvGrpSpPr>
        <p:grpSpPr>
          <a:xfrm>
            <a:off x="162838" y="4537642"/>
            <a:ext cx="1104518" cy="400709"/>
            <a:chOff x="6632625" y="1411730"/>
            <a:chExt cx="1104518" cy="400709"/>
          </a:xfrm>
        </p:grpSpPr>
        <p:sp>
          <p:nvSpPr>
            <p:cNvPr id="353" name="Google Shape;353;p22"/>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2"/>
          <p:cNvGrpSpPr/>
          <p:nvPr/>
        </p:nvGrpSpPr>
        <p:grpSpPr>
          <a:xfrm>
            <a:off x="8112723" y="1017728"/>
            <a:ext cx="774313" cy="602244"/>
            <a:chOff x="6853466" y="1023490"/>
            <a:chExt cx="824001" cy="640889"/>
          </a:xfrm>
        </p:grpSpPr>
        <p:sp>
          <p:nvSpPr>
            <p:cNvPr id="357" name="Google Shape;357;p22"/>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2"/>
          <p:cNvGrpSpPr/>
          <p:nvPr/>
        </p:nvGrpSpPr>
        <p:grpSpPr>
          <a:xfrm>
            <a:off x="8256022" y="3550095"/>
            <a:ext cx="617914" cy="288496"/>
            <a:chOff x="8130261" y="1050598"/>
            <a:chExt cx="453482" cy="211740"/>
          </a:xfrm>
        </p:grpSpPr>
        <p:sp>
          <p:nvSpPr>
            <p:cNvPr id="365" name="Google Shape;365;p22"/>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67" name="Shape 367"/>
        <p:cNvGrpSpPr/>
        <p:nvPr/>
      </p:nvGrpSpPr>
      <p:grpSpPr>
        <a:xfrm>
          <a:off x="0" y="0"/>
          <a:ext cx="0" cy="0"/>
          <a:chOff x="0" y="0"/>
          <a:chExt cx="0" cy="0"/>
        </a:xfrm>
      </p:grpSpPr>
      <p:sp>
        <p:nvSpPr>
          <p:cNvPr id="368" name="Google Shape;368;p23"/>
          <p:cNvSpPr txBox="1"/>
          <p:nvPr>
            <p:ph type="ctrTitle"/>
          </p:nvPr>
        </p:nvSpPr>
        <p:spPr>
          <a:xfrm>
            <a:off x="715100" y="568113"/>
            <a:ext cx="5103300" cy="8097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9" name="Google Shape;369;p23"/>
          <p:cNvSpPr txBox="1"/>
          <p:nvPr>
            <p:ph idx="1" type="subTitle"/>
          </p:nvPr>
        </p:nvSpPr>
        <p:spPr>
          <a:xfrm>
            <a:off x="715225" y="1554213"/>
            <a:ext cx="4730700" cy="12357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70" name="Google Shape;370;p23"/>
          <p:cNvSpPr txBox="1"/>
          <p:nvPr/>
        </p:nvSpPr>
        <p:spPr>
          <a:xfrm>
            <a:off x="715250" y="3777463"/>
            <a:ext cx="4379400" cy="43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Noto Sans"/>
                <a:ea typeface="Noto Sans"/>
                <a:cs typeface="Noto Sans"/>
                <a:sym typeface="Noto Sans"/>
              </a:rPr>
              <a:t>CREDITS:</a:t>
            </a:r>
            <a:r>
              <a:rPr lang="en" sz="1000">
                <a:solidFill>
                  <a:schemeClr val="dk1"/>
                </a:solidFill>
                <a:latin typeface="Noto Sans"/>
                <a:ea typeface="Noto Sans"/>
                <a:cs typeface="Noto Sans"/>
                <a:sym typeface="Noto Sans"/>
              </a:rPr>
              <a:t>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71" name="Shape 371"/>
        <p:cNvGrpSpPr/>
        <p:nvPr/>
      </p:nvGrpSpPr>
      <p:grpSpPr>
        <a:xfrm>
          <a:off x="0" y="0"/>
          <a:ext cx="0" cy="0"/>
          <a:chOff x="0" y="0"/>
          <a:chExt cx="0" cy="0"/>
        </a:xfrm>
      </p:grpSpPr>
      <p:sp>
        <p:nvSpPr>
          <p:cNvPr id="372" name="Google Shape;372;p24"/>
          <p:cNvSpPr/>
          <p:nvPr/>
        </p:nvSpPr>
        <p:spPr>
          <a:xfrm>
            <a:off x="231957" y="243582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4"/>
          <p:cNvGrpSpPr/>
          <p:nvPr/>
        </p:nvGrpSpPr>
        <p:grpSpPr>
          <a:xfrm>
            <a:off x="7187013" y="591506"/>
            <a:ext cx="1339550" cy="635483"/>
            <a:chOff x="6632625" y="1176956"/>
            <a:chExt cx="1339550" cy="635483"/>
          </a:xfrm>
        </p:grpSpPr>
        <p:sp>
          <p:nvSpPr>
            <p:cNvPr id="374" name="Google Shape;374;p24"/>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4"/>
          <p:cNvGrpSpPr/>
          <p:nvPr/>
        </p:nvGrpSpPr>
        <p:grpSpPr>
          <a:xfrm>
            <a:off x="8111799" y="4408163"/>
            <a:ext cx="634196" cy="400657"/>
            <a:chOff x="7419886" y="-405675"/>
            <a:chExt cx="634196" cy="400657"/>
          </a:xfrm>
        </p:grpSpPr>
        <p:sp>
          <p:nvSpPr>
            <p:cNvPr id="382" name="Google Shape;382;p24"/>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4"/>
          <p:cNvGrpSpPr/>
          <p:nvPr/>
        </p:nvGrpSpPr>
        <p:grpSpPr>
          <a:xfrm>
            <a:off x="527938" y="4077656"/>
            <a:ext cx="1339550" cy="635483"/>
            <a:chOff x="6632625" y="1176956"/>
            <a:chExt cx="1339550" cy="635483"/>
          </a:xfrm>
        </p:grpSpPr>
        <p:sp>
          <p:nvSpPr>
            <p:cNvPr id="385" name="Google Shape;385;p24"/>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92" name="Shape 392"/>
        <p:cNvGrpSpPr/>
        <p:nvPr/>
      </p:nvGrpSpPr>
      <p:grpSpPr>
        <a:xfrm>
          <a:off x="0" y="0"/>
          <a:ext cx="0" cy="0"/>
          <a:chOff x="0" y="0"/>
          <a:chExt cx="0" cy="0"/>
        </a:xfrm>
      </p:grpSpPr>
      <p:sp>
        <p:nvSpPr>
          <p:cNvPr id="393" name="Google Shape;393;p25"/>
          <p:cNvSpPr/>
          <p:nvPr/>
        </p:nvSpPr>
        <p:spPr>
          <a:xfrm>
            <a:off x="387032" y="147225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5"/>
          <p:cNvGrpSpPr/>
          <p:nvPr/>
        </p:nvGrpSpPr>
        <p:grpSpPr>
          <a:xfrm>
            <a:off x="7187013" y="4091406"/>
            <a:ext cx="1339550" cy="635483"/>
            <a:chOff x="6632625" y="1176956"/>
            <a:chExt cx="1339550" cy="635483"/>
          </a:xfrm>
        </p:grpSpPr>
        <p:sp>
          <p:nvSpPr>
            <p:cNvPr id="395" name="Google Shape;395;p25"/>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5"/>
          <p:cNvGrpSpPr/>
          <p:nvPr/>
        </p:nvGrpSpPr>
        <p:grpSpPr>
          <a:xfrm>
            <a:off x="8244699" y="3389213"/>
            <a:ext cx="634196" cy="400657"/>
            <a:chOff x="7419886" y="-405675"/>
            <a:chExt cx="634196" cy="400657"/>
          </a:xfrm>
        </p:grpSpPr>
        <p:sp>
          <p:nvSpPr>
            <p:cNvPr id="403" name="Google Shape;403;p25"/>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5"/>
          <p:cNvGrpSpPr/>
          <p:nvPr/>
        </p:nvGrpSpPr>
        <p:grpSpPr>
          <a:xfrm>
            <a:off x="572238" y="478106"/>
            <a:ext cx="1339550" cy="635483"/>
            <a:chOff x="6632625" y="1176956"/>
            <a:chExt cx="1339550" cy="635483"/>
          </a:xfrm>
        </p:grpSpPr>
        <p:sp>
          <p:nvSpPr>
            <p:cNvPr id="406" name="Google Shape;406;p25"/>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300"/>
              <a:buNone/>
              <a:defRPr/>
            </a:lvl1pPr>
            <a:lvl2pPr lvl="1" rtl="0">
              <a:lnSpc>
                <a:spcPct val="100000"/>
              </a:lnSpc>
              <a:spcBef>
                <a:spcPts val="0"/>
              </a:spcBef>
              <a:spcAft>
                <a:spcPts val="0"/>
              </a:spcAft>
              <a:buSzPts val="3300"/>
              <a:buNone/>
              <a:defRPr/>
            </a:lvl2pPr>
            <a:lvl3pPr lvl="2" rtl="0">
              <a:lnSpc>
                <a:spcPct val="100000"/>
              </a:lnSpc>
              <a:spcBef>
                <a:spcPts val="0"/>
              </a:spcBef>
              <a:spcAft>
                <a:spcPts val="0"/>
              </a:spcAft>
              <a:buSzPts val="3300"/>
              <a:buNone/>
              <a:defRPr/>
            </a:lvl3pPr>
            <a:lvl4pPr lvl="3" rtl="0">
              <a:lnSpc>
                <a:spcPct val="100000"/>
              </a:lnSpc>
              <a:spcBef>
                <a:spcPts val="0"/>
              </a:spcBef>
              <a:spcAft>
                <a:spcPts val="0"/>
              </a:spcAft>
              <a:buSzPts val="3300"/>
              <a:buNone/>
              <a:defRPr/>
            </a:lvl4pPr>
            <a:lvl5pPr lvl="4" rtl="0">
              <a:lnSpc>
                <a:spcPct val="100000"/>
              </a:lnSpc>
              <a:spcBef>
                <a:spcPts val="0"/>
              </a:spcBef>
              <a:spcAft>
                <a:spcPts val="0"/>
              </a:spcAft>
              <a:buSzPts val="3300"/>
              <a:buNone/>
              <a:defRPr/>
            </a:lvl5pPr>
            <a:lvl6pPr lvl="5" rtl="0">
              <a:lnSpc>
                <a:spcPct val="100000"/>
              </a:lnSpc>
              <a:spcBef>
                <a:spcPts val="0"/>
              </a:spcBef>
              <a:spcAft>
                <a:spcPts val="0"/>
              </a:spcAft>
              <a:buSzPts val="3300"/>
              <a:buNone/>
              <a:defRPr/>
            </a:lvl6pPr>
            <a:lvl7pPr lvl="6" rtl="0">
              <a:lnSpc>
                <a:spcPct val="100000"/>
              </a:lnSpc>
              <a:spcBef>
                <a:spcPts val="0"/>
              </a:spcBef>
              <a:spcAft>
                <a:spcPts val="0"/>
              </a:spcAft>
              <a:buSzPts val="3300"/>
              <a:buNone/>
              <a:defRPr/>
            </a:lvl7pPr>
            <a:lvl8pPr lvl="7" rtl="0">
              <a:lnSpc>
                <a:spcPct val="100000"/>
              </a:lnSpc>
              <a:spcBef>
                <a:spcPts val="0"/>
              </a:spcBef>
              <a:spcAft>
                <a:spcPts val="0"/>
              </a:spcAft>
              <a:buSzPts val="3300"/>
              <a:buNone/>
              <a:defRPr/>
            </a:lvl8pPr>
            <a:lvl9pPr lvl="8" rtl="0">
              <a:lnSpc>
                <a:spcPct val="100000"/>
              </a:lnSpc>
              <a:spcBef>
                <a:spcPts val="0"/>
              </a:spcBef>
              <a:spcAft>
                <a:spcPts val="0"/>
              </a:spcAft>
              <a:buSzPts val="3300"/>
              <a:buNone/>
              <a:defRPr/>
            </a:lvl9pPr>
          </a:lstStyle>
          <a:p/>
        </p:txBody>
      </p:sp>
      <p:sp>
        <p:nvSpPr>
          <p:cNvPr id="37" name="Google Shape;37;p4"/>
          <p:cNvSpPr txBox="1"/>
          <p:nvPr>
            <p:ph idx="1" type="body"/>
          </p:nvPr>
        </p:nvSpPr>
        <p:spPr>
          <a:xfrm>
            <a:off x="720000" y="1380363"/>
            <a:ext cx="3555300" cy="1650300"/>
          </a:xfrm>
          <a:prstGeom prst="rect">
            <a:avLst/>
          </a:prstGeom>
          <a:solidFill>
            <a:schemeClr val="accent3"/>
          </a:solid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idx="1" type="subTitle"/>
          </p:nvPr>
        </p:nvSpPr>
        <p:spPr>
          <a:xfrm>
            <a:off x="720014" y="1990325"/>
            <a:ext cx="3316200" cy="390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 name="Google Shape;40;p5"/>
          <p:cNvSpPr txBox="1"/>
          <p:nvPr>
            <p:ph idx="2" type="subTitle"/>
          </p:nvPr>
        </p:nvSpPr>
        <p:spPr>
          <a:xfrm>
            <a:off x="4817077" y="2808125"/>
            <a:ext cx="3316200" cy="39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 name="Google Shape;41;p5"/>
          <p:cNvSpPr txBox="1"/>
          <p:nvPr>
            <p:ph idx="3" type="subTitle"/>
          </p:nvPr>
        </p:nvSpPr>
        <p:spPr>
          <a:xfrm>
            <a:off x="720000" y="2380625"/>
            <a:ext cx="3316200" cy="12759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4" type="subTitle"/>
          </p:nvPr>
        </p:nvSpPr>
        <p:spPr>
          <a:xfrm>
            <a:off x="4817070" y="3198425"/>
            <a:ext cx="3316200" cy="1275900"/>
          </a:xfrm>
          <a:prstGeom prst="rect">
            <a:avLst/>
          </a:prstGeom>
          <a:solidFill>
            <a:schemeClr val="accent3"/>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44" name="Google Shape;44;p5"/>
          <p:cNvGrpSpPr/>
          <p:nvPr/>
        </p:nvGrpSpPr>
        <p:grpSpPr>
          <a:xfrm>
            <a:off x="8211499" y="4534813"/>
            <a:ext cx="634196" cy="400657"/>
            <a:chOff x="7419886" y="-405675"/>
            <a:chExt cx="634196" cy="400657"/>
          </a:xfrm>
        </p:grpSpPr>
        <p:sp>
          <p:nvSpPr>
            <p:cNvPr id="45" name="Google Shape;45;p5"/>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p:nvPr/>
        </p:nvSpPr>
        <p:spPr>
          <a:xfrm>
            <a:off x="3220682" y="43083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5"/>
          <p:cNvGrpSpPr/>
          <p:nvPr/>
        </p:nvGrpSpPr>
        <p:grpSpPr>
          <a:xfrm>
            <a:off x="453924" y="4191013"/>
            <a:ext cx="634196" cy="400657"/>
            <a:chOff x="7419886" y="-405675"/>
            <a:chExt cx="634196" cy="400657"/>
          </a:xfrm>
        </p:grpSpPr>
        <p:sp>
          <p:nvSpPr>
            <p:cNvPr id="49" name="Google Shape;49;p5"/>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3" name="Google Shape;53;p6"/>
          <p:cNvGrpSpPr/>
          <p:nvPr/>
        </p:nvGrpSpPr>
        <p:grpSpPr>
          <a:xfrm>
            <a:off x="206224" y="134338"/>
            <a:ext cx="634196" cy="400657"/>
            <a:chOff x="7419886" y="-405675"/>
            <a:chExt cx="634196" cy="400657"/>
          </a:xfrm>
        </p:grpSpPr>
        <p:sp>
          <p:nvSpPr>
            <p:cNvPr id="54" name="Google Shape;54;p6"/>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6"/>
          <p:cNvGrpSpPr/>
          <p:nvPr/>
        </p:nvGrpSpPr>
        <p:grpSpPr>
          <a:xfrm>
            <a:off x="7963707" y="4449931"/>
            <a:ext cx="1104518" cy="635483"/>
            <a:chOff x="6867657" y="1176956"/>
            <a:chExt cx="1104518" cy="635483"/>
          </a:xfrm>
        </p:grpSpPr>
        <p:sp>
          <p:nvSpPr>
            <p:cNvPr id="57" name="Google Shape;57;p6"/>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p:nvPr/>
        </p:nvSpPr>
        <p:spPr>
          <a:xfrm>
            <a:off x="8424007" y="534991"/>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206232" y="4818566"/>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txBox="1"/>
          <p:nvPr>
            <p:ph type="title"/>
          </p:nvPr>
        </p:nvSpPr>
        <p:spPr>
          <a:xfrm>
            <a:off x="671175" y="445025"/>
            <a:ext cx="7757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300"/>
              <a:buNone/>
              <a:defRPr/>
            </a:lvl1pPr>
            <a:lvl2pPr lvl="1" rtl="0">
              <a:lnSpc>
                <a:spcPct val="100000"/>
              </a:lnSpc>
              <a:spcBef>
                <a:spcPts val="0"/>
              </a:spcBef>
              <a:spcAft>
                <a:spcPts val="0"/>
              </a:spcAft>
              <a:buSzPts val="3300"/>
              <a:buNone/>
              <a:defRPr/>
            </a:lvl2pPr>
            <a:lvl3pPr lvl="2" rtl="0">
              <a:lnSpc>
                <a:spcPct val="100000"/>
              </a:lnSpc>
              <a:spcBef>
                <a:spcPts val="0"/>
              </a:spcBef>
              <a:spcAft>
                <a:spcPts val="0"/>
              </a:spcAft>
              <a:buSzPts val="3300"/>
              <a:buNone/>
              <a:defRPr/>
            </a:lvl3pPr>
            <a:lvl4pPr lvl="3" rtl="0">
              <a:lnSpc>
                <a:spcPct val="100000"/>
              </a:lnSpc>
              <a:spcBef>
                <a:spcPts val="0"/>
              </a:spcBef>
              <a:spcAft>
                <a:spcPts val="0"/>
              </a:spcAft>
              <a:buSzPts val="3300"/>
              <a:buNone/>
              <a:defRPr/>
            </a:lvl4pPr>
            <a:lvl5pPr lvl="4" rtl="0">
              <a:lnSpc>
                <a:spcPct val="100000"/>
              </a:lnSpc>
              <a:spcBef>
                <a:spcPts val="0"/>
              </a:spcBef>
              <a:spcAft>
                <a:spcPts val="0"/>
              </a:spcAft>
              <a:buSzPts val="3300"/>
              <a:buNone/>
              <a:defRPr/>
            </a:lvl5pPr>
            <a:lvl6pPr lvl="5" rtl="0">
              <a:lnSpc>
                <a:spcPct val="100000"/>
              </a:lnSpc>
              <a:spcBef>
                <a:spcPts val="0"/>
              </a:spcBef>
              <a:spcAft>
                <a:spcPts val="0"/>
              </a:spcAft>
              <a:buSzPts val="3300"/>
              <a:buNone/>
              <a:defRPr/>
            </a:lvl6pPr>
            <a:lvl7pPr lvl="6" rtl="0">
              <a:lnSpc>
                <a:spcPct val="100000"/>
              </a:lnSpc>
              <a:spcBef>
                <a:spcPts val="0"/>
              </a:spcBef>
              <a:spcAft>
                <a:spcPts val="0"/>
              </a:spcAft>
              <a:buSzPts val="3300"/>
              <a:buNone/>
              <a:defRPr/>
            </a:lvl7pPr>
            <a:lvl8pPr lvl="7" rtl="0">
              <a:lnSpc>
                <a:spcPct val="100000"/>
              </a:lnSpc>
              <a:spcBef>
                <a:spcPts val="0"/>
              </a:spcBef>
              <a:spcAft>
                <a:spcPts val="0"/>
              </a:spcAft>
              <a:buSzPts val="3300"/>
              <a:buNone/>
              <a:defRPr/>
            </a:lvl8pPr>
            <a:lvl9pPr lvl="8" rtl="0">
              <a:lnSpc>
                <a:spcPct val="100000"/>
              </a:lnSpc>
              <a:spcBef>
                <a:spcPts val="0"/>
              </a:spcBef>
              <a:spcAft>
                <a:spcPts val="0"/>
              </a:spcAft>
              <a:buSzPts val="3300"/>
              <a:buNone/>
              <a:defRPr/>
            </a:lvl9pPr>
          </a:lstStyle>
          <a:p/>
        </p:txBody>
      </p:sp>
      <p:sp>
        <p:nvSpPr>
          <p:cNvPr id="66" name="Google Shape;66;p7"/>
          <p:cNvSpPr txBox="1"/>
          <p:nvPr>
            <p:ph idx="1" type="body"/>
          </p:nvPr>
        </p:nvSpPr>
        <p:spPr>
          <a:xfrm>
            <a:off x="4984000" y="2090275"/>
            <a:ext cx="3289500" cy="1841700"/>
          </a:xfrm>
          <a:prstGeom prst="rect">
            <a:avLst/>
          </a:prstGeom>
          <a:solidFill>
            <a:schemeClr val="accent3"/>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67" name="Google Shape;67;p7"/>
          <p:cNvSpPr/>
          <p:nvPr>
            <p:ph idx="2" type="pic"/>
          </p:nvPr>
        </p:nvSpPr>
        <p:spPr>
          <a:xfrm>
            <a:off x="1355875" y="1571300"/>
            <a:ext cx="3039000" cy="3037200"/>
          </a:xfrm>
          <a:prstGeom prst="roundRect">
            <a:avLst>
              <a:gd fmla="val 16667" name="adj"/>
            </a:avLst>
          </a:prstGeom>
          <a:noFill/>
          <a:ln>
            <a:noFill/>
          </a:ln>
        </p:spPr>
      </p:sp>
      <p:grpSp>
        <p:nvGrpSpPr>
          <p:cNvPr id="68" name="Google Shape;68;p7"/>
          <p:cNvGrpSpPr/>
          <p:nvPr/>
        </p:nvGrpSpPr>
        <p:grpSpPr>
          <a:xfrm>
            <a:off x="283799" y="2980588"/>
            <a:ext cx="634196" cy="400657"/>
            <a:chOff x="7419886" y="-405675"/>
            <a:chExt cx="634196" cy="400657"/>
          </a:xfrm>
        </p:grpSpPr>
        <p:sp>
          <p:nvSpPr>
            <p:cNvPr id="69" name="Google Shape;69;p7"/>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7"/>
          <p:cNvGrpSpPr/>
          <p:nvPr/>
        </p:nvGrpSpPr>
        <p:grpSpPr>
          <a:xfrm>
            <a:off x="8200174" y="4472063"/>
            <a:ext cx="634196" cy="400657"/>
            <a:chOff x="7419886" y="-405675"/>
            <a:chExt cx="634196" cy="400657"/>
          </a:xfrm>
        </p:grpSpPr>
        <p:sp>
          <p:nvSpPr>
            <p:cNvPr id="72" name="Google Shape;72;p7"/>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7"/>
          <p:cNvGrpSpPr/>
          <p:nvPr/>
        </p:nvGrpSpPr>
        <p:grpSpPr>
          <a:xfrm>
            <a:off x="7395150" y="1017731"/>
            <a:ext cx="1339550" cy="635483"/>
            <a:chOff x="6632625" y="1176956"/>
            <a:chExt cx="1339550" cy="635483"/>
          </a:xfrm>
        </p:grpSpPr>
        <p:sp>
          <p:nvSpPr>
            <p:cNvPr id="75" name="Google Shape;75;p7"/>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7"/>
          <p:cNvSpPr/>
          <p:nvPr/>
        </p:nvSpPr>
        <p:spPr>
          <a:xfrm>
            <a:off x="4584832" y="44720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85" name="Google Shape;85;p8"/>
          <p:cNvGrpSpPr/>
          <p:nvPr/>
        </p:nvGrpSpPr>
        <p:grpSpPr>
          <a:xfrm>
            <a:off x="8111799" y="334663"/>
            <a:ext cx="634196" cy="400657"/>
            <a:chOff x="7419886" y="-405675"/>
            <a:chExt cx="634196" cy="400657"/>
          </a:xfrm>
        </p:grpSpPr>
        <p:sp>
          <p:nvSpPr>
            <p:cNvPr id="86" name="Google Shape;86;p8"/>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8"/>
          <p:cNvGrpSpPr/>
          <p:nvPr/>
        </p:nvGrpSpPr>
        <p:grpSpPr>
          <a:xfrm>
            <a:off x="354400" y="4359706"/>
            <a:ext cx="1339550" cy="635483"/>
            <a:chOff x="6632625" y="1176956"/>
            <a:chExt cx="1339550" cy="635483"/>
          </a:xfrm>
        </p:grpSpPr>
        <p:sp>
          <p:nvSpPr>
            <p:cNvPr id="89" name="Google Shape;89;p8"/>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8"/>
          <p:cNvSpPr/>
          <p:nvPr/>
        </p:nvSpPr>
        <p:spPr>
          <a:xfrm>
            <a:off x="3940807" y="3346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0" name="Google Shape;100;p9"/>
          <p:cNvGrpSpPr/>
          <p:nvPr/>
        </p:nvGrpSpPr>
        <p:grpSpPr>
          <a:xfrm>
            <a:off x="309899" y="334663"/>
            <a:ext cx="634196" cy="400657"/>
            <a:chOff x="7419886" y="-405675"/>
            <a:chExt cx="634196" cy="400657"/>
          </a:xfrm>
        </p:grpSpPr>
        <p:sp>
          <p:nvSpPr>
            <p:cNvPr id="101" name="Google Shape;101;p9"/>
            <p:cNvSpPr/>
            <p:nvPr/>
          </p:nvSpPr>
          <p:spPr>
            <a:xfrm>
              <a:off x="7419886" y="-405675"/>
              <a:ext cx="399164" cy="165626"/>
            </a:xfrm>
            <a:custGeom>
              <a:rect b="b" l="l" r="r" t="t"/>
              <a:pathLst>
                <a:path extrusionOk="0" h="3207" w="7729">
                  <a:moveTo>
                    <a:pt x="0" y="0"/>
                  </a:moveTo>
                  <a:lnTo>
                    <a:pt x="0" y="3207"/>
                  </a:lnTo>
                  <a:lnTo>
                    <a:pt x="7728" y="3207"/>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7654918" y="-170901"/>
              <a:ext cx="399164" cy="165884"/>
            </a:xfrm>
            <a:custGeom>
              <a:rect b="b" l="l" r="r" t="t"/>
              <a:pathLst>
                <a:path extrusionOk="0" h="3212" w="7729">
                  <a:moveTo>
                    <a:pt x="0" y="0"/>
                  </a:moveTo>
                  <a:lnTo>
                    <a:pt x="0" y="3212"/>
                  </a:lnTo>
                  <a:lnTo>
                    <a:pt x="7728" y="3212"/>
                  </a:lnTo>
                  <a:lnTo>
                    <a:pt x="7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9"/>
          <p:cNvGrpSpPr/>
          <p:nvPr/>
        </p:nvGrpSpPr>
        <p:grpSpPr>
          <a:xfrm>
            <a:off x="7586625" y="4159531"/>
            <a:ext cx="1339550" cy="635483"/>
            <a:chOff x="6632625" y="1176956"/>
            <a:chExt cx="1339550" cy="635483"/>
          </a:xfrm>
        </p:grpSpPr>
        <p:sp>
          <p:nvSpPr>
            <p:cNvPr id="104" name="Google Shape;104;p9"/>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9"/>
          <p:cNvSpPr/>
          <p:nvPr/>
        </p:nvSpPr>
        <p:spPr>
          <a:xfrm>
            <a:off x="772882" y="4689678"/>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10"/>
          <p:cNvSpPr/>
          <p:nvPr>
            <p:ph idx="2" type="pic"/>
          </p:nvPr>
        </p:nvSpPr>
        <p:spPr>
          <a:xfrm>
            <a:off x="0" y="-21650"/>
            <a:ext cx="9144000" cy="5143500"/>
          </a:xfrm>
          <a:prstGeom prst="rect">
            <a:avLst/>
          </a:prstGeom>
          <a:noFill/>
          <a:ln>
            <a:noFill/>
          </a:ln>
        </p:spPr>
      </p:sp>
      <p:sp>
        <p:nvSpPr>
          <p:cNvPr id="114" name="Google Shape;114;p10"/>
          <p:cNvSpPr txBox="1"/>
          <p:nvPr>
            <p:ph type="title"/>
          </p:nvPr>
        </p:nvSpPr>
        <p:spPr>
          <a:xfrm>
            <a:off x="720000" y="3859100"/>
            <a:ext cx="7704000" cy="7494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300"/>
              <a:buFont typeface="Nunito Black"/>
              <a:buNone/>
              <a:defRPr sz="3300">
                <a:solidFill>
                  <a:schemeClr val="dk1"/>
                </a:solidFill>
                <a:latin typeface="Nunito Black"/>
                <a:ea typeface="Nunito Black"/>
                <a:cs typeface="Nunito Black"/>
                <a:sym typeface="Nunito Black"/>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29.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53.png"/><Relationship Id="rId9" Type="http://schemas.openxmlformats.org/officeDocument/2006/relationships/image" Target="../media/image74.png"/><Relationship Id="rId5" Type="http://schemas.openxmlformats.org/officeDocument/2006/relationships/image" Target="../media/image86.png"/><Relationship Id="rId6" Type="http://schemas.openxmlformats.org/officeDocument/2006/relationships/image" Target="../media/image50.png"/><Relationship Id="rId7" Type="http://schemas.openxmlformats.org/officeDocument/2006/relationships/image" Target="../media/image66.png"/><Relationship Id="rId8" Type="http://schemas.openxmlformats.org/officeDocument/2006/relationships/image" Target="../media/image68.png"/><Relationship Id="rId10"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33.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35.png"/><Relationship Id="rId5"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64.png"/><Relationship Id="rId6" Type="http://schemas.openxmlformats.org/officeDocument/2006/relationships/image" Target="../media/image69.png"/><Relationship Id="rId7"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76.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hyperlink" Target="http://detoxify.a.pinggy.lin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81.jpg"/><Relationship Id="rId4" Type="http://schemas.openxmlformats.org/officeDocument/2006/relationships/image" Target="../media/image82.jpg"/><Relationship Id="rId5" Type="http://schemas.openxmlformats.org/officeDocument/2006/relationships/image" Target="../media/image78.jpg"/><Relationship Id="rId6" Type="http://schemas.openxmlformats.org/officeDocument/2006/relationships/image" Target="../media/image96.jpg"/><Relationship Id="rId7" Type="http://schemas.openxmlformats.org/officeDocument/2006/relationships/image" Target="../media/image8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26"/>
          <p:cNvGrpSpPr/>
          <p:nvPr/>
        </p:nvGrpSpPr>
        <p:grpSpPr>
          <a:xfrm>
            <a:off x="5260185" y="3470784"/>
            <a:ext cx="3734798" cy="1226725"/>
            <a:chOff x="5317800" y="3723200"/>
            <a:chExt cx="3664800" cy="1028700"/>
          </a:xfrm>
        </p:grpSpPr>
        <p:sp>
          <p:nvSpPr>
            <p:cNvPr id="418" name="Google Shape;418;p26"/>
            <p:cNvSpPr/>
            <p:nvPr/>
          </p:nvSpPr>
          <p:spPr>
            <a:xfrm>
              <a:off x="5317800" y="3723200"/>
              <a:ext cx="3664800" cy="1028700"/>
            </a:xfrm>
            <a:prstGeom prst="wedgeRoundRectCallout">
              <a:avLst>
                <a:gd fmla="val -5891" name="adj1"/>
                <a:gd fmla="val 83746" name="adj2"/>
                <a:gd fmla="val 0" name="adj3"/>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419" name="Google Shape;419;p26"/>
            <p:cNvPicPr preferRelativeResize="0"/>
            <p:nvPr/>
          </p:nvPicPr>
          <p:blipFill>
            <a:blip r:embed="rId3">
              <a:alphaModFix/>
            </a:blip>
            <a:stretch>
              <a:fillRect/>
            </a:stretch>
          </p:blipFill>
          <p:spPr>
            <a:xfrm>
              <a:off x="5455547" y="3804725"/>
              <a:ext cx="3389304" cy="865625"/>
            </a:xfrm>
            <a:prstGeom prst="rect">
              <a:avLst/>
            </a:prstGeom>
            <a:noFill/>
            <a:ln>
              <a:noFill/>
            </a:ln>
          </p:spPr>
        </p:pic>
      </p:grpSp>
      <p:grpSp>
        <p:nvGrpSpPr>
          <p:cNvPr id="420" name="Google Shape;420;p26"/>
          <p:cNvGrpSpPr/>
          <p:nvPr/>
        </p:nvGrpSpPr>
        <p:grpSpPr>
          <a:xfrm>
            <a:off x="3612442" y="1911568"/>
            <a:ext cx="4275722" cy="1471247"/>
            <a:chOff x="3099650" y="2563488"/>
            <a:chExt cx="3664800" cy="1028700"/>
          </a:xfrm>
        </p:grpSpPr>
        <p:sp>
          <p:nvSpPr>
            <p:cNvPr id="421" name="Google Shape;421;p26"/>
            <p:cNvSpPr/>
            <p:nvPr/>
          </p:nvSpPr>
          <p:spPr>
            <a:xfrm>
              <a:off x="3099650" y="2563488"/>
              <a:ext cx="3664800" cy="1028700"/>
            </a:xfrm>
            <a:prstGeom prst="wedgeRoundRectCallout">
              <a:avLst>
                <a:gd fmla="val -19851" name="adj1"/>
                <a:gd fmla="val 77501" name="adj2"/>
                <a:gd fmla="val 0" name="adj3"/>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422" name="Google Shape;422;p26"/>
            <p:cNvPicPr preferRelativeResize="0"/>
            <p:nvPr/>
          </p:nvPicPr>
          <p:blipFill>
            <a:blip r:embed="rId4">
              <a:alphaModFix/>
            </a:blip>
            <a:stretch>
              <a:fillRect/>
            </a:stretch>
          </p:blipFill>
          <p:spPr>
            <a:xfrm>
              <a:off x="3144650" y="2695225"/>
              <a:ext cx="3574825" cy="765225"/>
            </a:xfrm>
            <a:prstGeom prst="rect">
              <a:avLst/>
            </a:prstGeom>
            <a:noFill/>
            <a:ln>
              <a:noFill/>
            </a:ln>
          </p:spPr>
        </p:pic>
      </p:grpSp>
      <p:grpSp>
        <p:nvGrpSpPr>
          <p:cNvPr id="423" name="Google Shape;423;p26"/>
          <p:cNvGrpSpPr/>
          <p:nvPr/>
        </p:nvGrpSpPr>
        <p:grpSpPr>
          <a:xfrm>
            <a:off x="217125" y="224025"/>
            <a:ext cx="2892300" cy="2361000"/>
            <a:chOff x="217125" y="224025"/>
            <a:chExt cx="2892300" cy="2361000"/>
          </a:xfrm>
        </p:grpSpPr>
        <p:sp>
          <p:nvSpPr>
            <p:cNvPr id="424" name="Google Shape;424;p26"/>
            <p:cNvSpPr/>
            <p:nvPr/>
          </p:nvSpPr>
          <p:spPr>
            <a:xfrm>
              <a:off x="217125" y="224025"/>
              <a:ext cx="2892300" cy="23610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425" name="Google Shape;425;p26"/>
            <p:cNvPicPr preferRelativeResize="0"/>
            <p:nvPr/>
          </p:nvPicPr>
          <p:blipFill>
            <a:blip r:embed="rId5">
              <a:alphaModFix/>
            </a:blip>
            <a:stretch>
              <a:fillRect/>
            </a:stretch>
          </p:blipFill>
          <p:spPr>
            <a:xfrm>
              <a:off x="556450" y="394799"/>
              <a:ext cx="1028700" cy="1028700"/>
            </a:xfrm>
            <a:prstGeom prst="rect">
              <a:avLst/>
            </a:prstGeom>
            <a:noFill/>
            <a:ln>
              <a:noFill/>
            </a:ln>
          </p:spPr>
        </p:pic>
        <p:pic>
          <p:nvPicPr>
            <p:cNvPr id="426" name="Google Shape;426;p26"/>
            <p:cNvPicPr preferRelativeResize="0"/>
            <p:nvPr/>
          </p:nvPicPr>
          <p:blipFill>
            <a:blip r:embed="rId6">
              <a:alphaModFix/>
            </a:blip>
            <a:stretch>
              <a:fillRect/>
            </a:stretch>
          </p:blipFill>
          <p:spPr>
            <a:xfrm>
              <a:off x="789050" y="1668850"/>
              <a:ext cx="1948213" cy="673450"/>
            </a:xfrm>
            <a:prstGeom prst="rect">
              <a:avLst/>
            </a:prstGeom>
            <a:noFill/>
            <a:ln>
              <a:noFill/>
            </a:ln>
          </p:spPr>
        </p:pic>
        <p:pic>
          <p:nvPicPr>
            <p:cNvPr id="427" name="Google Shape;427;p26"/>
            <p:cNvPicPr preferRelativeResize="0"/>
            <p:nvPr/>
          </p:nvPicPr>
          <p:blipFill>
            <a:blip r:embed="rId7">
              <a:alphaModFix/>
            </a:blip>
            <a:stretch>
              <a:fillRect/>
            </a:stretch>
          </p:blipFill>
          <p:spPr>
            <a:xfrm>
              <a:off x="1638750" y="798225"/>
              <a:ext cx="1147875" cy="10324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5"/>
          <p:cNvSpPr txBox="1"/>
          <p:nvPr>
            <p:ph type="title"/>
          </p:nvPr>
        </p:nvSpPr>
        <p:spPr>
          <a:xfrm>
            <a:off x="720000" y="2225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Defining Intensity-based Classes </a:t>
            </a:r>
            <a:endParaRPr/>
          </a:p>
        </p:txBody>
      </p:sp>
      <p:sp>
        <p:nvSpPr>
          <p:cNvPr id="809" name="Google Shape;809;p35"/>
          <p:cNvSpPr txBox="1"/>
          <p:nvPr>
            <p:ph idx="4294967295" type="subTitle"/>
          </p:nvPr>
        </p:nvSpPr>
        <p:spPr>
          <a:xfrm>
            <a:off x="7235063" y="2595738"/>
            <a:ext cx="18630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Nunito Black"/>
                <a:ea typeface="Nunito Black"/>
                <a:cs typeface="Nunito Black"/>
                <a:sym typeface="Nunito Black"/>
              </a:rPr>
              <a:t>No Hate/Toxic</a:t>
            </a:r>
            <a:endParaRPr sz="1800">
              <a:solidFill>
                <a:schemeClr val="accent2"/>
              </a:solidFill>
              <a:latin typeface="Nunito Black"/>
              <a:ea typeface="Nunito Black"/>
              <a:cs typeface="Nunito Black"/>
              <a:sym typeface="Nunito Black"/>
            </a:endParaRPr>
          </a:p>
        </p:txBody>
      </p:sp>
      <p:sp>
        <p:nvSpPr>
          <p:cNvPr id="810" name="Google Shape;810;p35"/>
          <p:cNvSpPr txBox="1"/>
          <p:nvPr>
            <p:ph idx="4294967295" type="subTitle"/>
          </p:nvPr>
        </p:nvSpPr>
        <p:spPr>
          <a:xfrm>
            <a:off x="7235080" y="2892513"/>
            <a:ext cx="16812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Neutral or constructive comments</a:t>
            </a:r>
            <a:r>
              <a:rPr lang="en" sz="1000"/>
              <a:t>, including playful sarcasm.</a:t>
            </a:r>
            <a:endParaRPr sz="1000"/>
          </a:p>
        </p:txBody>
      </p:sp>
      <p:sp>
        <p:nvSpPr>
          <p:cNvPr id="811" name="Google Shape;811;p35"/>
          <p:cNvSpPr txBox="1"/>
          <p:nvPr>
            <p:ph idx="4294967295" type="subTitle"/>
          </p:nvPr>
        </p:nvSpPr>
        <p:spPr>
          <a:xfrm>
            <a:off x="175913" y="2589513"/>
            <a:ext cx="14421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Nunito Black"/>
                <a:ea typeface="Nunito Black"/>
                <a:cs typeface="Nunito Black"/>
                <a:sym typeface="Nunito Black"/>
              </a:rPr>
              <a:t>Hate 1</a:t>
            </a:r>
            <a:endParaRPr sz="1800">
              <a:solidFill>
                <a:schemeClr val="lt2"/>
              </a:solidFill>
              <a:latin typeface="Nunito Black"/>
              <a:ea typeface="Nunito Black"/>
              <a:cs typeface="Nunito Black"/>
              <a:sym typeface="Nunito Black"/>
            </a:endParaRPr>
          </a:p>
        </p:txBody>
      </p:sp>
      <p:sp>
        <p:nvSpPr>
          <p:cNvPr id="812" name="Google Shape;812;p35"/>
          <p:cNvSpPr txBox="1"/>
          <p:nvPr>
            <p:ph idx="4294967295" type="subTitle"/>
          </p:nvPr>
        </p:nvSpPr>
        <p:spPr>
          <a:xfrm>
            <a:off x="175913" y="2892513"/>
            <a:ext cx="11826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B</a:t>
            </a:r>
            <a:r>
              <a:rPr lang="en" sz="1000"/>
              <a:t>ias or generalizations without exclusion or incitement.</a:t>
            </a:r>
            <a:endParaRPr sz="1000"/>
          </a:p>
        </p:txBody>
      </p:sp>
      <p:sp>
        <p:nvSpPr>
          <p:cNvPr id="813" name="Google Shape;813;p35"/>
          <p:cNvSpPr txBox="1"/>
          <p:nvPr>
            <p:ph idx="4294967295" type="subTitle"/>
          </p:nvPr>
        </p:nvSpPr>
        <p:spPr>
          <a:xfrm>
            <a:off x="1335400" y="2586075"/>
            <a:ext cx="9768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Nunito Black"/>
                <a:ea typeface="Nunito Black"/>
                <a:cs typeface="Nunito Black"/>
                <a:sym typeface="Nunito Black"/>
              </a:rPr>
              <a:t>Hate 2</a:t>
            </a:r>
            <a:endParaRPr sz="1800">
              <a:solidFill>
                <a:schemeClr val="lt2"/>
              </a:solidFill>
              <a:latin typeface="Nunito Black"/>
              <a:ea typeface="Nunito Black"/>
              <a:cs typeface="Nunito Black"/>
              <a:sym typeface="Nunito Black"/>
            </a:endParaRPr>
          </a:p>
        </p:txBody>
      </p:sp>
      <p:sp>
        <p:nvSpPr>
          <p:cNvPr id="814" name="Google Shape;814;p35"/>
          <p:cNvSpPr txBox="1"/>
          <p:nvPr>
            <p:ph idx="4294967295" type="subTitle"/>
          </p:nvPr>
        </p:nvSpPr>
        <p:spPr>
          <a:xfrm>
            <a:off x="1247338" y="2892513"/>
            <a:ext cx="1182600" cy="1199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Exclusion or denial of rights, including denial of access, rights, or opportunities based on group characteristics.</a:t>
            </a:r>
            <a:endParaRPr sz="1000"/>
          </a:p>
        </p:txBody>
      </p:sp>
      <p:sp>
        <p:nvSpPr>
          <p:cNvPr id="815" name="Google Shape;815;p35"/>
          <p:cNvSpPr txBox="1"/>
          <p:nvPr>
            <p:ph idx="4294967295" type="subTitle"/>
          </p:nvPr>
        </p:nvSpPr>
        <p:spPr>
          <a:xfrm>
            <a:off x="2490871" y="2589525"/>
            <a:ext cx="9942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Nunito Black"/>
                <a:ea typeface="Nunito Black"/>
                <a:cs typeface="Nunito Black"/>
                <a:sym typeface="Nunito Black"/>
              </a:rPr>
              <a:t>Hate 3</a:t>
            </a:r>
            <a:endParaRPr sz="1800">
              <a:solidFill>
                <a:schemeClr val="lt2"/>
              </a:solidFill>
              <a:latin typeface="Nunito Black"/>
              <a:ea typeface="Nunito Black"/>
              <a:cs typeface="Nunito Black"/>
              <a:sym typeface="Nunito Black"/>
            </a:endParaRPr>
          </a:p>
        </p:txBody>
      </p:sp>
      <p:sp>
        <p:nvSpPr>
          <p:cNvPr id="816" name="Google Shape;816;p35"/>
          <p:cNvSpPr txBox="1"/>
          <p:nvPr>
            <p:ph idx="4294967295" type="subTitle"/>
          </p:nvPr>
        </p:nvSpPr>
        <p:spPr>
          <a:xfrm>
            <a:off x="2463188" y="2892513"/>
            <a:ext cx="11826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a:t>
            </a:r>
            <a:r>
              <a:rPr lang="en" sz="1000"/>
              <a:t>ncite harm or make threats.</a:t>
            </a:r>
            <a:endParaRPr sz="1000"/>
          </a:p>
        </p:txBody>
      </p:sp>
      <p:sp>
        <p:nvSpPr>
          <p:cNvPr id="817" name="Google Shape;817;p35"/>
          <p:cNvSpPr txBox="1"/>
          <p:nvPr>
            <p:ph idx="4294967295" type="subTitle"/>
          </p:nvPr>
        </p:nvSpPr>
        <p:spPr>
          <a:xfrm>
            <a:off x="3705488" y="2595734"/>
            <a:ext cx="14421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5AB00"/>
                </a:solidFill>
                <a:latin typeface="Nunito Black"/>
                <a:ea typeface="Nunito Black"/>
                <a:cs typeface="Nunito Black"/>
                <a:sym typeface="Nunito Black"/>
              </a:rPr>
              <a:t>Toxic 1</a:t>
            </a:r>
            <a:endParaRPr sz="1800">
              <a:solidFill>
                <a:srgbClr val="E5AB00"/>
              </a:solidFill>
              <a:latin typeface="Nunito Black"/>
              <a:ea typeface="Nunito Black"/>
              <a:cs typeface="Nunito Black"/>
              <a:sym typeface="Nunito Black"/>
            </a:endParaRPr>
          </a:p>
        </p:txBody>
      </p:sp>
      <p:sp>
        <p:nvSpPr>
          <p:cNvPr id="818" name="Google Shape;818;p35"/>
          <p:cNvSpPr txBox="1"/>
          <p:nvPr>
            <p:ph idx="4294967295" type="subTitle"/>
          </p:nvPr>
        </p:nvSpPr>
        <p:spPr>
          <a:xfrm>
            <a:off x="3705475" y="2892513"/>
            <a:ext cx="11826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M</a:t>
            </a:r>
            <a:r>
              <a:rPr lang="en" sz="1000"/>
              <a:t>ild complaints or disrespect without direct insults or threats.</a:t>
            </a:r>
            <a:endParaRPr sz="1000"/>
          </a:p>
        </p:txBody>
      </p:sp>
      <p:sp>
        <p:nvSpPr>
          <p:cNvPr id="819" name="Google Shape;819;p35"/>
          <p:cNvSpPr txBox="1"/>
          <p:nvPr>
            <p:ph idx="4294967295" type="subTitle"/>
          </p:nvPr>
        </p:nvSpPr>
        <p:spPr>
          <a:xfrm>
            <a:off x="4858184" y="2595725"/>
            <a:ext cx="10038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5AB00"/>
                </a:solidFill>
                <a:latin typeface="Nunito Black"/>
                <a:ea typeface="Nunito Black"/>
                <a:cs typeface="Nunito Black"/>
                <a:sym typeface="Nunito Black"/>
              </a:rPr>
              <a:t>Toxic 2</a:t>
            </a:r>
            <a:endParaRPr sz="1800">
              <a:solidFill>
                <a:srgbClr val="FFBE00"/>
              </a:solidFill>
              <a:latin typeface="Nunito Black"/>
              <a:ea typeface="Nunito Black"/>
              <a:cs typeface="Nunito Black"/>
              <a:sym typeface="Nunito Black"/>
            </a:endParaRPr>
          </a:p>
        </p:txBody>
      </p:sp>
      <p:sp>
        <p:nvSpPr>
          <p:cNvPr id="820" name="Google Shape;820;p35"/>
          <p:cNvSpPr txBox="1"/>
          <p:nvPr>
            <p:ph idx="4294967295" type="subTitle"/>
          </p:nvPr>
        </p:nvSpPr>
        <p:spPr>
          <a:xfrm>
            <a:off x="4849125" y="2892513"/>
            <a:ext cx="11826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a:t>
            </a:r>
            <a:r>
              <a:rPr lang="en" sz="1000"/>
              <a:t>nsults, sarcasm, or mocking, focusing on humiliation or belittling.</a:t>
            </a:r>
            <a:endParaRPr sz="1000"/>
          </a:p>
        </p:txBody>
      </p:sp>
      <p:sp>
        <p:nvSpPr>
          <p:cNvPr id="821" name="Google Shape;821;p35"/>
          <p:cNvSpPr txBox="1"/>
          <p:nvPr>
            <p:ph idx="4294967295" type="subTitle"/>
          </p:nvPr>
        </p:nvSpPr>
        <p:spPr>
          <a:xfrm>
            <a:off x="5999563" y="2595725"/>
            <a:ext cx="1442100" cy="3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5AB00"/>
                </a:solidFill>
                <a:latin typeface="Nunito Black"/>
                <a:ea typeface="Nunito Black"/>
                <a:cs typeface="Nunito Black"/>
                <a:sym typeface="Nunito Black"/>
              </a:rPr>
              <a:t>Toxic 3</a:t>
            </a:r>
            <a:endParaRPr sz="1800">
              <a:solidFill>
                <a:srgbClr val="FFBE00"/>
              </a:solidFill>
              <a:latin typeface="Nunito Black"/>
              <a:ea typeface="Nunito Black"/>
              <a:cs typeface="Nunito Black"/>
              <a:sym typeface="Nunito Black"/>
            </a:endParaRPr>
          </a:p>
        </p:txBody>
      </p:sp>
      <p:sp>
        <p:nvSpPr>
          <p:cNvPr id="822" name="Google Shape;822;p35"/>
          <p:cNvSpPr txBox="1"/>
          <p:nvPr>
            <p:ph idx="4294967295" type="subTitle"/>
          </p:nvPr>
        </p:nvSpPr>
        <p:spPr>
          <a:xfrm>
            <a:off x="6028863" y="2892523"/>
            <a:ext cx="11826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a:t>
            </a:r>
            <a:r>
              <a:rPr lang="en" sz="1000"/>
              <a:t>arassment or encouragement of harm.</a:t>
            </a:r>
            <a:endParaRPr sz="1000"/>
          </a:p>
        </p:txBody>
      </p:sp>
      <p:sp>
        <p:nvSpPr>
          <p:cNvPr id="823" name="Google Shape;823;p35"/>
          <p:cNvSpPr txBox="1"/>
          <p:nvPr/>
        </p:nvSpPr>
        <p:spPr>
          <a:xfrm>
            <a:off x="316850" y="1087175"/>
            <a:ext cx="2667300" cy="927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solidFill>
                  <a:schemeClr val="dk1"/>
                </a:solidFill>
                <a:latin typeface="Noto Sans"/>
                <a:ea typeface="Noto Sans"/>
                <a:cs typeface="Noto Sans"/>
                <a:sym typeface="Noto Sans"/>
              </a:rPr>
              <a:t>S</a:t>
            </a:r>
            <a:r>
              <a:rPr b="1" lang="en" sz="1100">
                <a:solidFill>
                  <a:schemeClr val="dk1"/>
                </a:solidFill>
                <a:latin typeface="Noto Sans"/>
                <a:ea typeface="Noto Sans"/>
                <a:cs typeface="Noto Sans"/>
                <a:sym typeface="Noto Sans"/>
              </a:rPr>
              <a:t>ensitive group</a:t>
            </a:r>
            <a:r>
              <a:rPr lang="en" sz="1100">
                <a:solidFill>
                  <a:schemeClr val="dk1"/>
                </a:solidFill>
                <a:latin typeface="Noto Sans"/>
                <a:ea typeface="Noto Sans"/>
                <a:cs typeface="Noto Sans"/>
                <a:sym typeface="Noto Sans"/>
              </a:rPr>
              <a:t>: N</a:t>
            </a:r>
            <a:r>
              <a:rPr lang="en" sz="1100">
                <a:solidFill>
                  <a:schemeClr val="dk1"/>
                </a:solidFill>
                <a:latin typeface="Noto Sans"/>
                <a:ea typeface="Noto Sans"/>
                <a:cs typeface="Noto Sans"/>
                <a:sym typeface="Noto Sans"/>
              </a:rPr>
              <a:t>ationality, Race, Ethnicity, Religion, Gender, Sexual orientation, Disability, Skin color, Age, Generational group, Socio-economic status, or Immigration status. </a:t>
            </a:r>
            <a:endParaRPr sz="1100">
              <a:solidFill>
                <a:schemeClr val="dk1"/>
              </a:solidFill>
              <a:latin typeface="Noto Sans"/>
              <a:ea typeface="Noto Sans"/>
              <a:cs typeface="Noto Sans"/>
              <a:sym typeface="Noto Sans"/>
            </a:endParaRPr>
          </a:p>
        </p:txBody>
      </p:sp>
      <p:sp>
        <p:nvSpPr>
          <p:cNvPr id="824" name="Google Shape;824;p35"/>
          <p:cNvSpPr/>
          <p:nvPr/>
        </p:nvSpPr>
        <p:spPr>
          <a:xfrm>
            <a:off x="175924" y="1927113"/>
            <a:ext cx="3217500" cy="655500"/>
          </a:xfrm>
          <a:prstGeom prst="rightArrow">
            <a:avLst>
              <a:gd fmla="val 50000" name="adj1"/>
              <a:gd fmla="val 50000" name="adj2"/>
            </a:avLst>
          </a:prstGeom>
          <a:gradFill>
            <a:gsLst>
              <a:gs pos="0">
                <a:srgbClr val="FAD9CC"/>
              </a:gs>
              <a:gs pos="100000">
                <a:srgbClr val="E9815B"/>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dk1"/>
                </a:solidFill>
                <a:latin typeface="Noto Sans"/>
                <a:ea typeface="Noto Sans"/>
                <a:cs typeface="Noto Sans"/>
                <a:sym typeface="Noto Sans"/>
              </a:rPr>
              <a:t>Increasing intensity of Hate</a:t>
            </a:r>
            <a:endParaRPr b="1" i="1" sz="1200">
              <a:latin typeface="Noto Sans"/>
              <a:ea typeface="Noto Sans"/>
              <a:cs typeface="Noto Sans"/>
              <a:sym typeface="Noto Sans"/>
            </a:endParaRPr>
          </a:p>
        </p:txBody>
      </p:sp>
      <p:sp>
        <p:nvSpPr>
          <p:cNvPr id="825" name="Google Shape;825;p35"/>
          <p:cNvSpPr/>
          <p:nvPr/>
        </p:nvSpPr>
        <p:spPr>
          <a:xfrm>
            <a:off x="3721549" y="1942463"/>
            <a:ext cx="3217500" cy="655500"/>
          </a:xfrm>
          <a:prstGeom prst="rightArrow">
            <a:avLst>
              <a:gd fmla="val 50000" name="adj1"/>
              <a:gd fmla="val 50000" name="adj2"/>
            </a:avLst>
          </a:prstGeom>
          <a:gradFill>
            <a:gsLst>
              <a:gs pos="0">
                <a:srgbClr val="FFF2CC"/>
              </a:gs>
              <a:gs pos="100000">
                <a:srgbClr val="FAD15C"/>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dk1"/>
                </a:solidFill>
                <a:latin typeface="Noto Sans"/>
                <a:ea typeface="Noto Sans"/>
                <a:cs typeface="Noto Sans"/>
                <a:sym typeface="Noto Sans"/>
              </a:rPr>
              <a:t>Increasing intensity of Toxicity</a:t>
            </a:r>
            <a:endParaRPr b="1" i="1">
              <a:latin typeface="Noto Sans"/>
              <a:ea typeface="Noto Sans"/>
              <a:cs typeface="Noto Sans"/>
              <a:sym typeface="Noto Sans"/>
            </a:endParaRPr>
          </a:p>
        </p:txBody>
      </p:sp>
      <p:cxnSp>
        <p:nvCxnSpPr>
          <p:cNvPr id="826" name="Google Shape;826;p35"/>
          <p:cNvCxnSpPr/>
          <p:nvPr/>
        </p:nvCxnSpPr>
        <p:spPr>
          <a:xfrm flipH="1">
            <a:off x="1260725" y="2597950"/>
            <a:ext cx="900" cy="14709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35"/>
          <p:cNvCxnSpPr/>
          <p:nvPr/>
        </p:nvCxnSpPr>
        <p:spPr>
          <a:xfrm flipH="1">
            <a:off x="2436000" y="2597950"/>
            <a:ext cx="900" cy="147090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35"/>
          <p:cNvCxnSpPr/>
          <p:nvPr/>
        </p:nvCxnSpPr>
        <p:spPr>
          <a:xfrm flipH="1">
            <a:off x="4810225" y="2597950"/>
            <a:ext cx="900" cy="1470900"/>
          </a:xfrm>
          <a:prstGeom prst="straightConnector1">
            <a:avLst/>
          </a:prstGeom>
          <a:noFill/>
          <a:ln cap="flat" cmpd="sng" w="9525">
            <a:solidFill>
              <a:srgbClr val="F1C232"/>
            </a:solidFill>
            <a:prstDash val="solid"/>
            <a:round/>
            <a:headEnd len="med" w="med" type="none"/>
            <a:tailEnd len="med" w="med" type="none"/>
          </a:ln>
        </p:spPr>
      </p:cxnSp>
      <p:cxnSp>
        <p:nvCxnSpPr>
          <p:cNvPr id="829" name="Google Shape;829;p35"/>
          <p:cNvCxnSpPr/>
          <p:nvPr/>
        </p:nvCxnSpPr>
        <p:spPr>
          <a:xfrm flipH="1">
            <a:off x="5975550" y="2597950"/>
            <a:ext cx="900" cy="1470900"/>
          </a:xfrm>
          <a:prstGeom prst="straightConnector1">
            <a:avLst/>
          </a:prstGeom>
          <a:noFill/>
          <a:ln cap="flat" cmpd="sng" w="9525">
            <a:solidFill>
              <a:srgbClr val="F1C232"/>
            </a:solidFill>
            <a:prstDash val="solid"/>
            <a:round/>
            <a:headEnd len="med" w="med" type="none"/>
            <a:tailEnd len="med" w="med" type="none"/>
          </a:ln>
        </p:spPr>
      </p:cxnSp>
      <p:grpSp>
        <p:nvGrpSpPr>
          <p:cNvPr id="830" name="Google Shape;830;p35"/>
          <p:cNvGrpSpPr/>
          <p:nvPr/>
        </p:nvGrpSpPr>
        <p:grpSpPr>
          <a:xfrm>
            <a:off x="15300" y="4186775"/>
            <a:ext cx="9150300" cy="770093"/>
            <a:chOff x="15300" y="4186775"/>
            <a:chExt cx="9150300" cy="770093"/>
          </a:xfrm>
        </p:grpSpPr>
        <p:sp>
          <p:nvSpPr>
            <p:cNvPr id="831" name="Google Shape;831;p35"/>
            <p:cNvSpPr txBox="1"/>
            <p:nvPr/>
          </p:nvSpPr>
          <p:spPr>
            <a:xfrm>
              <a:off x="1991475" y="4519025"/>
              <a:ext cx="55743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Aim: Capture a range of toxic and hate intensities from the comments</a:t>
              </a:r>
              <a:endParaRPr sz="1200">
                <a:solidFill>
                  <a:schemeClr val="dk1"/>
                </a:solidFill>
                <a:latin typeface="Noto Sans"/>
                <a:ea typeface="Noto Sans"/>
                <a:cs typeface="Noto Sans"/>
                <a:sym typeface="Noto Sans"/>
              </a:endParaRPr>
            </a:p>
          </p:txBody>
        </p:sp>
        <p:pic>
          <p:nvPicPr>
            <p:cNvPr id="832" name="Google Shape;832;p35"/>
            <p:cNvPicPr preferRelativeResize="0"/>
            <p:nvPr/>
          </p:nvPicPr>
          <p:blipFill>
            <a:blip r:embed="rId3">
              <a:alphaModFix/>
            </a:blip>
            <a:stretch>
              <a:fillRect/>
            </a:stretch>
          </p:blipFill>
          <p:spPr>
            <a:xfrm>
              <a:off x="1578225" y="4384169"/>
              <a:ext cx="572700" cy="572700"/>
            </a:xfrm>
            <a:prstGeom prst="rect">
              <a:avLst/>
            </a:prstGeom>
            <a:noFill/>
            <a:ln>
              <a:noFill/>
            </a:ln>
          </p:spPr>
        </p:pic>
        <p:cxnSp>
          <p:nvCxnSpPr>
            <p:cNvPr id="833" name="Google Shape;833;p35"/>
            <p:cNvCxnSpPr/>
            <p:nvPr/>
          </p:nvCxnSpPr>
          <p:spPr>
            <a:xfrm flipH="1" rot="10800000">
              <a:off x="15300" y="4186775"/>
              <a:ext cx="9150300" cy="45900"/>
            </a:xfrm>
            <a:prstGeom prst="straightConnector1">
              <a:avLst/>
            </a:prstGeom>
            <a:noFill/>
            <a:ln cap="flat" cmpd="sng" w="9525">
              <a:solidFill>
                <a:schemeClr val="dk1"/>
              </a:solidFill>
              <a:prstDash val="solid"/>
              <a:round/>
              <a:headEnd len="med" w="med" type="none"/>
              <a:tailEnd len="med" w="med" type="none"/>
            </a:ln>
          </p:spPr>
        </p:cxnSp>
      </p:grpSp>
      <p:cxnSp>
        <p:nvCxnSpPr>
          <p:cNvPr id="834" name="Google Shape;834;p35"/>
          <p:cNvCxnSpPr/>
          <p:nvPr/>
        </p:nvCxnSpPr>
        <p:spPr>
          <a:xfrm flipH="1">
            <a:off x="3546000" y="2127250"/>
            <a:ext cx="6900" cy="1941600"/>
          </a:xfrm>
          <a:prstGeom prst="straightConnector1">
            <a:avLst/>
          </a:prstGeom>
          <a:noFill/>
          <a:ln cap="flat" cmpd="sng" w="9525">
            <a:solidFill>
              <a:srgbClr val="E3E7EA"/>
            </a:solidFill>
            <a:prstDash val="solid"/>
            <a:round/>
            <a:headEnd len="med" w="med" type="none"/>
            <a:tailEnd len="med" w="med" type="none"/>
          </a:ln>
        </p:spPr>
      </p:cxnSp>
      <p:cxnSp>
        <p:nvCxnSpPr>
          <p:cNvPr id="835" name="Google Shape;835;p35"/>
          <p:cNvCxnSpPr/>
          <p:nvPr/>
        </p:nvCxnSpPr>
        <p:spPr>
          <a:xfrm flipH="1">
            <a:off x="7140863" y="2127250"/>
            <a:ext cx="6900" cy="1941600"/>
          </a:xfrm>
          <a:prstGeom prst="straightConnector1">
            <a:avLst/>
          </a:prstGeom>
          <a:noFill/>
          <a:ln cap="flat" cmpd="sng" w="9525">
            <a:solidFill>
              <a:srgbClr val="E3E7EA"/>
            </a:solidFill>
            <a:prstDash val="solid"/>
            <a:round/>
            <a:headEnd len="med" w="med" type="none"/>
            <a:tailEnd len="med" w="med" type="none"/>
          </a:ln>
        </p:spPr>
      </p:cxnSp>
      <p:sp>
        <p:nvSpPr>
          <p:cNvPr id="836" name="Google Shape;836;p35"/>
          <p:cNvSpPr/>
          <p:nvPr/>
        </p:nvSpPr>
        <p:spPr>
          <a:xfrm>
            <a:off x="203850" y="2586075"/>
            <a:ext cx="895500" cy="303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37" name="Google Shape;837;p35"/>
          <p:cNvSpPr/>
          <p:nvPr/>
        </p:nvSpPr>
        <p:spPr>
          <a:xfrm>
            <a:off x="2512713" y="2586075"/>
            <a:ext cx="895500" cy="303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38" name="Google Shape;838;p35"/>
          <p:cNvSpPr/>
          <p:nvPr/>
        </p:nvSpPr>
        <p:spPr>
          <a:xfrm>
            <a:off x="1358275" y="2586075"/>
            <a:ext cx="895500" cy="303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39" name="Google Shape;839;p35"/>
          <p:cNvSpPr/>
          <p:nvPr/>
        </p:nvSpPr>
        <p:spPr>
          <a:xfrm>
            <a:off x="3733800" y="2586075"/>
            <a:ext cx="895500" cy="303000"/>
          </a:xfrm>
          <a:prstGeom prst="rect">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40" name="Google Shape;840;p35"/>
          <p:cNvSpPr/>
          <p:nvPr/>
        </p:nvSpPr>
        <p:spPr>
          <a:xfrm>
            <a:off x="6050888" y="2586075"/>
            <a:ext cx="895500" cy="303000"/>
          </a:xfrm>
          <a:prstGeom prst="rect">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41" name="Google Shape;841;p35"/>
          <p:cNvSpPr/>
          <p:nvPr/>
        </p:nvSpPr>
        <p:spPr>
          <a:xfrm>
            <a:off x="4892338" y="2586075"/>
            <a:ext cx="895500" cy="303000"/>
          </a:xfrm>
          <a:prstGeom prst="rect">
            <a:avLst/>
          </a:prstGeom>
          <a:noFill/>
          <a:ln cap="flat" cmpd="sng" w="1905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42" name="Google Shape;842;p35"/>
          <p:cNvSpPr/>
          <p:nvPr/>
        </p:nvSpPr>
        <p:spPr>
          <a:xfrm>
            <a:off x="3449913" y="1204725"/>
            <a:ext cx="1266600" cy="635700"/>
          </a:xfrm>
          <a:prstGeom prst="wedgeEllipseCallout">
            <a:avLst>
              <a:gd fmla="val -20833" name="adj1"/>
              <a:gd fmla="val 62500" name="adj2"/>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oto Sans"/>
                <a:ea typeface="Noto Sans"/>
                <a:cs typeface="Noto Sans"/>
                <a:sym typeface="Noto Sans"/>
              </a:rPr>
              <a:t>Working hours in SG so long, so annoying</a:t>
            </a:r>
            <a:endParaRPr sz="900">
              <a:latin typeface="Noto Sans"/>
              <a:ea typeface="Noto Sans"/>
              <a:cs typeface="Noto Sans"/>
              <a:sym typeface="Noto Sans"/>
            </a:endParaRPr>
          </a:p>
        </p:txBody>
      </p:sp>
      <p:sp>
        <p:nvSpPr>
          <p:cNvPr id="843" name="Google Shape;843;p35"/>
          <p:cNvSpPr/>
          <p:nvPr/>
        </p:nvSpPr>
        <p:spPr>
          <a:xfrm>
            <a:off x="4904050" y="1209525"/>
            <a:ext cx="872100" cy="626100"/>
          </a:xfrm>
          <a:prstGeom prst="wedgeEllipseCallout">
            <a:avLst>
              <a:gd fmla="val -20833" name="adj1"/>
              <a:gd fmla="val 62500" name="adj2"/>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oto Sans"/>
                <a:ea typeface="Noto Sans"/>
                <a:cs typeface="Noto Sans"/>
                <a:sym typeface="Noto Sans"/>
              </a:rPr>
              <a:t>y</a:t>
            </a:r>
            <a:r>
              <a:rPr lang="en" sz="900">
                <a:latin typeface="Noto Sans"/>
                <a:ea typeface="Noto Sans"/>
                <a:cs typeface="Noto Sans"/>
                <a:sym typeface="Noto Sans"/>
              </a:rPr>
              <a:t>ou are such a loser</a:t>
            </a:r>
            <a:endParaRPr sz="900">
              <a:latin typeface="Noto Sans"/>
              <a:ea typeface="Noto Sans"/>
              <a:cs typeface="Noto Sans"/>
              <a:sym typeface="Noto Sans"/>
            </a:endParaRPr>
          </a:p>
        </p:txBody>
      </p:sp>
      <p:sp>
        <p:nvSpPr>
          <p:cNvPr id="844" name="Google Shape;844;p35"/>
          <p:cNvSpPr/>
          <p:nvPr/>
        </p:nvSpPr>
        <p:spPr>
          <a:xfrm>
            <a:off x="5906175" y="1194825"/>
            <a:ext cx="1535400" cy="655500"/>
          </a:xfrm>
          <a:prstGeom prst="wedgeEllipseCallout">
            <a:avLst>
              <a:gd fmla="val -20833" name="adj1"/>
              <a:gd fmla="val 62500" name="adj2"/>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oto Sans"/>
                <a:ea typeface="Noto Sans"/>
                <a:cs typeface="Noto Sans"/>
                <a:sym typeface="Noto Sans"/>
              </a:rPr>
              <a:t>y</a:t>
            </a:r>
            <a:r>
              <a:rPr lang="en" sz="900">
                <a:latin typeface="Noto Sans"/>
                <a:ea typeface="Noto Sans"/>
                <a:cs typeface="Noto Sans"/>
                <a:sym typeface="Noto Sans"/>
              </a:rPr>
              <a:t>ou are such a loser, get out of this place or else I will kick you</a:t>
            </a:r>
            <a:endParaRPr sz="900">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36"/>
          <p:cNvSpPr txBox="1"/>
          <p:nvPr>
            <p:ph type="title"/>
          </p:nvPr>
        </p:nvSpPr>
        <p:spPr>
          <a:xfrm>
            <a:off x="1122325" y="2538513"/>
            <a:ext cx="32835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Multiclass Text Classifier</a:t>
            </a:r>
            <a:endParaRPr sz="3500"/>
          </a:p>
        </p:txBody>
      </p:sp>
      <p:sp>
        <p:nvSpPr>
          <p:cNvPr id="850" name="Google Shape;850;p36"/>
          <p:cNvSpPr txBox="1"/>
          <p:nvPr>
            <p:ph type="title"/>
          </p:nvPr>
        </p:nvSpPr>
        <p:spPr>
          <a:xfrm>
            <a:off x="4738175" y="2481738"/>
            <a:ext cx="3283500" cy="116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Topic </a:t>
            </a:r>
            <a:endParaRPr sz="3500"/>
          </a:p>
          <a:p>
            <a:pPr indent="0" lvl="0" marL="0" rtl="0" algn="ctr">
              <a:spcBef>
                <a:spcPts val="0"/>
              </a:spcBef>
              <a:spcAft>
                <a:spcPts val="0"/>
              </a:spcAft>
              <a:buNone/>
            </a:pPr>
            <a:r>
              <a:rPr lang="en" sz="3500"/>
              <a:t>Modelling </a:t>
            </a:r>
            <a:endParaRPr sz="3500"/>
          </a:p>
        </p:txBody>
      </p:sp>
      <p:sp>
        <p:nvSpPr>
          <p:cNvPr id="851" name="Google Shape;851;p36"/>
          <p:cNvSpPr txBox="1"/>
          <p:nvPr>
            <p:ph type="title"/>
          </p:nvPr>
        </p:nvSpPr>
        <p:spPr>
          <a:xfrm>
            <a:off x="2274625" y="1494388"/>
            <a:ext cx="978900" cy="9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1.</a:t>
            </a:r>
            <a:endParaRPr>
              <a:solidFill>
                <a:schemeClr val="lt2"/>
              </a:solidFill>
            </a:endParaRPr>
          </a:p>
        </p:txBody>
      </p:sp>
      <p:sp>
        <p:nvSpPr>
          <p:cNvPr id="852" name="Google Shape;852;p36"/>
          <p:cNvSpPr txBox="1"/>
          <p:nvPr>
            <p:ph type="title"/>
          </p:nvPr>
        </p:nvSpPr>
        <p:spPr>
          <a:xfrm>
            <a:off x="5890475" y="1494388"/>
            <a:ext cx="978900" cy="9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2.</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7"/>
          <p:cNvSpPr txBox="1"/>
          <p:nvPr>
            <p:ph type="title"/>
          </p:nvPr>
        </p:nvSpPr>
        <p:spPr>
          <a:xfrm>
            <a:off x="726950" y="285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Labelling</a:t>
            </a:r>
            <a:endParaRPr/>
          </a:p>
        </p:txBody>
      </p:sp>
      <p:sp>
        <p:nvSpPr>
          <p:cNvPr id="858" name="Google Shape;858;p37"/>
          <p:cNvSpPr txBox="1"/>
          <p:nvPr>
            <p:ph idx="1" type="body"/>
          </p:nvPr>
        </p:nvSpPr>
        <p:spPr>
          <a:xfrm>
            <a:off x="519975" y="2732188"/>
            <a:ext cx="1561800" cy="7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~4.5 million Reddit comments from 2020-2023</a:t>
            </a:r>
            <a:endParaRPr sz="1300"/>
          </a:p>
        </p:txBody>
      </p:sp>
      <p:sp>
        <p:nvSpPr>
          <p:cNvPr id="859" name="Google Shape;859;p37"/>
          <p:cNvSpPr txBox="1"/>
          <p:nvPr>
            <p:ph idx="1" type="body"/>
          </p:nvPr>
        </p:nvSpPr>
        <p:spPr>
          <a:xfrm>
            <a:off x="4104750" y="2014850"/>
            <a:ext cx="1923000" cy="1434600"/>
          </a:xfrm>
          <a:prstGeom prst="rect">
            <a:avLst/>
          </a:prstGeom>
        </p:spPr>
        <p:txBody>
          <a:bodyPr anchorCtr="0" anchor="ctr" bIns="91425" lIns="91425" spcFirstLastPara="1" rIns="91425" wrap="square" tIns="91425">
            <a:noAutofit/>
          </a:bodyPr>
          <a:lstStyle/>
          <a:p>
            <a:pPr indent="-191516" lvl="0" marL="182880" rtl="0" algn="l">
              <a:spcBef>
                <a:spcPts val="0"/>
              </a:spcBef>
              <a:spcAft>
                <a:spcPts val="0"/>
              </a:spcAft>
              <a:buSzPts val="1000"/>
              <a:buChar char="●"/>
            </a:pPr>
            <a:r>
              <a:rPr b="1" lang="en" sz="1300"/>
              <a:t>Subset size: </a:t>
            </a:r>
            <a:r>
              <a:rPr lang="en" sz="1300"/>
              <a:t>400,000</a:t>
            </a:r>
            <a:endParaRPr sz="1300"/>
          </a:p>
          <a:p>
            <a:pPr indent="-191516" lvl="0" marL="182880" rtl="0" algn="l">
              <a:spcBef>
                <a:spcPts val="0"/>
              </a:spcBef>
              <a:spcAft>
                <a:spcPts val="0"/>
              </a:spcAft>
              <a:buSzPts val="1000"/>
              <a:buChar char="●"/>
            </a:pPr>
            <a:r>
              <a:rPr b="1" lang="en" sz="1300"/>
              <a:t>Word count range: </a:t>
            </a:r>
            <a:r>
              <a:rPr lang="en" sz="1300"/>
              <a:t>5 - 50 words</a:t>
            </a:r>
            <a:endParaRPr sz="1300"/>
          </a:p>
          <a:p>
            <a:pPr indent="-191516" lvl="0" marL="182880" rtl="0" algn="l">
              <a:spcBef>
                <a:spcPts val="0"/>
              </a:spcBef>
              <a:spcAft>
                <a:spcPts val="0"/>
              </a:spcAft>
              <a:buSzPts val="1000"/>
              <a:buChar char="●"/>
            </a:pPr>
            <a:r>
              <a:rPr b="1" lang="en" sz="1300"/>
              <a:t>Sampling method: </a:t>
            </a:r>
            <a:r>
              <a:rPr lang="en" sz="1300"/>
              <a:t>Random</a:t>
            </a:r>
            <a:endParaRPr sz="1300"/>
          </a:p>
        </p:txBody>
      </p:sp>
      <p:pic>
        <p:nvPicPr>
          <p:cNvPr id="860" name="Google Shape;860;p37"/>
          <p:cNvPicPr preferRelativeResize="0"/>
          <p:nvPr/>
        </p:nvPicPr>
        <p:blipFill>
          <a:blip r:embed="rId3">
            <a:alphaModFix/>
          </a:blip>
          <a:stretch>
            <a:fillRect/>
          </a:stretch>
        </p:blipFill>
        <p:spPr>
          <a:xfrm>
            <a:off x="984095" y="2014513"/>
            <a:ext cx="717675" cy="717675"/>
          </a:xfrm>
          <a:prstGeom prst="rect">
            <a:avLst/>
          </a:prstGeom>
          <a:noFill/>
          <a:ln>
            <a:noFill/>
          </a:ln>
        </p:spPr>
      </p:pic>
      <p:pic>
        <p:nvPicPr>
          <p:cNvPr id="861" name="Google Shape;861;p37"/>
          <p:cNvPicPr preferRelativeResize="0"/>
          <p:nvPr/>
        </p:nvPicPr>
        <p:blipFill>
          <a:blip r:embed="rId4">
            <a:alphaModFix/>
          </a:blip>
          <a:stretch>
            <a:fillRect/>
          </a:stretch>
        </p:blipFill>
        <p:spPr>
          <a:xfrm>
            <a:off x="7458774" y="1316100"/>
            <a:ext cx="572700" cy="572700"/>
          </a:xfrm>
          <a:prstGeom prst="rect">
            <a:avLst/>
          </a:prstGeom>
          <a:noFill/>
          <a:ln>
            <a:noFill/>
          </a:ln>
        </p:spPr>
      </p:pic>
      <p:sp>
        <p:nvSpPr>
          <p:cNvPr id="862" name="Google Shape;862;p37"/>
          <p:cNvSpPr txBox="1"/>
          <p:nvPr/>
        </p:nvSpPr>
        <p:spPr>
          <a:xfrm>
            <a:off x="7135400" y="1818700"/>
            <a:ext cx="12930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a:ea typeface="Noto Sans"/>
                <a:cs typeface="Noto Sans"/>
                <a:sym typeface="Noto Sans"/>
              </a:rPr>
              <a:t>GPT-4o mini</a:t>
            </a:r>
            <a:endParaRPr>
              <a:solidFill>
                <a:schemeClr val="dk1"/>
              </a:solidFill>
              <a:latin typeface="Noto Sans"/>
              <a:ea typeface="Noto Sans"/>
              <a:cs typeface="Noto Sans"/>
              <a:sym typeface="Noto Sans"/>
            </a:endParaRPr>
          </a:p>
        </p:txBody>
      </p:sp>
      <p:sp>
        <p:nvSpPr>
          <p:cNvPr id="863" name="Google Shape;863;p37"/>
          <p:cNvSpPr/>
          <p:nvPr/>
        </p:nvSpPr>
        <p:spPr>
          <a:xfrm>
            <a:off x="6064088" y="2493500"/>
            <a:ext cx="839400" cy="477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6"/>
                </a:solidFill>
                <a:latin typeface="Noto Sans"/>
                <a:ea typeface="Noto Sans"/>
                <a:cs typeface="Noto Sans"/>
                <a:sym typeface="Noto Sans"/>
              </a:rPr>
              <a:t>Labelling</a:t>
            </a:r>
            <a:endParaRPr sz="900">
              <a:solidFill>
                <a:schemeClr val="accent6"/>
              </a:solidFill>
              <a:latin typeface="Noto Sans"/>
              <a:ea typeface="Noto Sans"/>
              <a:cs typeface="Noto Sans"/>
              <a:sym typeface="Noto Sans"/>
            </a:endParaRPr>
          </a:p>
        </p:txBody>
      </p:sp>
      <p:sp>
        <p:nvSpPr>
          <p:cNvPr id="864" name="Google Shape;864;p37"/>
          <p:cNvSpPr/>
          <p:nvPr/>
        </p:nvSpPr>
        <p:spPr>
          <a:xfrm>
            <a:off x="3126600" y="2493500"/>
            <a:ext cx="942600" cy="477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6"/>
                </a:solidFill>
                <a:latin typeface="Noto Sans"/>
                <a:ea typeface="Noto Sans"/>
                <a:cs typeface="Noto Sans"/>
                <a:sym typeface="Noto Sans"/>
              </a:rPr>
              <a:t>Subsetting</a:t>
            </a:r>
            <a:endParaRPr sz="900">
              <a:solidFill>
                <a:schemeClr val="accent6"/>
              </a:solidFill>
              <a:latin typeface="Noto Sans"/>
              <a:ea typeface="Noto Sans"/>
              <a:cs typeface="Noto Sans"/>
              <a:sym typeface="Noto Sans"/>
            </a:endParaRPr>
          </a:p>
        </p:txBody>
      </p:sp>
      <p:sp>
        <p:nvSpPr>
          <p:cNvPr id="865" name="Google Shape;865;p37"/>
          <p:cNvSpPr/>
          <p:nvPr/>
        </p:nvSpPr>
        <p:spPr>
          <a:xfrm>
            <a:off x="2137937" y="2493513"/>
            <a:ext cx="839400" cy="477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6"/>
                </a:solidFill>
                <a:latin typeface="Noto Sans"/>
                <a:ea typeface="Noto Sans"/>
                <a:cs typeface="Noto Sans"/>
                <a:sym typeface="Noto Sans"/>
              </a:rPr>
              <a:t>Cleaning</a:t>
            </a:r>
            <a:endParaRPr sz="900">
              <a:solidFill>
                <a:schemeClr val="accent6"/>
              </a:solidFill>
              <a:latin typeface="Noto Sans"/>
              <a:ea typeface="Noto Sans"/>
              <a:cs typeface="Noto Sans"/>
              <a:sym typeface="Noto Sans"/>
            </a:endParaRPr>
          </a:p>
        </p:txBody>
      </p:sp>
      <p:sp>
        <p:nvSpPr>
          <p:cNvPr id="866" name="Google Shape;866;p37"/>
          <p:cNvSpPr txBox="1"/>
          <p:nvPr>
            <p:ph idx="1" type="body"/>
          </p:nvPr>
        </p:nvSpPr>
        <p:spPr>
          <a:xfrm>
            <a:off x="6939813" y="2149675"/>
            <a:ext cx="1684200" cy="129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C</a:t>
            </a:r>
            <a:r>
              <a:rPr lang="en" sz="1300"/>
              <a:t>ost-effective Large Language Model (LLM) shown to perform impressively at text tasks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8"/>
          <p:cNvSpPr txBox="1"/>
          <p:nvPr>
            <p:ph type="title"/>
          </p:nvPr>
        </p:nvSpPr>
        <p:spPr>
          <a:xfrm>
            <a:off x="0" y="4146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Synthetic </a:t>
            </a:r>
            <a:r>
              <a:rPr lang="en" sz="2300"/>
              <a:t>D</a:t>
            </a:r>
            <a:r>
              <a:rPr lang="en" sz="2300"/>
              <a:t>ata </a:t>
            </a:r>
            <a:r>
              <a:rPr lang="en" sz="2300"/>
              <a:t>G</a:t>
            </a:r>
            <a:r>
              <a:rPr lang="en" sz="2300"/>
              <a:t>eneration for </a:t>
            </a:r>
            <a:r>
              <a:rPr lang="en" sz="2300"/>
              <a:t>B</a:t>
            </a:r>
            <a:r>
              <a:rPr lang="en" sz="2300"/>
              <a:t>alanced Classification</a:t>
            </a:r>
            <a:endParaRPr sz="2300"/>
          </a:p>
        </p:txBody>
      </p:sp>
      <p:sp>
        <p:nvSpPr>
          <p:cNvPr id="872" name="Google Shape;872;p38"/>
          <p:cNvSpPr txBox="1"/>
          <p:nvPr/>
        </p:nvSpPr>
        <p:spPr>
          <a:xfrm>
            <a:off x="1266496" y="1400925"/>
            <a:ext cx="65835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873" name="Google Shape;873;p38"/>
          <p:cNvSpPr txBox="1"/>
          <p:nvPr/>
        </p:nvSpPr>
        <p:spPr>
          <a:xfrm>
            <a:off x="842675" y="1316300"/>
            <a:ext cx="7503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accent2"/>
                </a:solidFill>
                <a:latin typeface="Noto Sans"/>
                <a:ea typeface="Noto Sans"/>
                <a:cs typeface="Noto Sans"/>
                <a:sym typeface="Noto Sans"/>
              </a:rPr>
              <a:t>Problem:</a:t>
            </a:r>
            <a:r>
              <a:rPr b="1" lang="en">
                <a:solidFill>
                  <a:schemeClr val="dk1"/>
                </a:solidFill>
                <a:latin typeface="Noto Sans"/>
                <a:ea typeface="Noto Sans"/>
                <a:cs typeface="Noto Sans"/>
                <a:sym typeface="Noto Sans"/>
              </a:rPr>
              <a:t> </a:t>
            </a:r>
            <a:r>
              <a:rPr b="1" lang="en">
                <a:solidFill>
                  <a:schemeClr val="dk1"/>
                </a:solidFill>
                <a:latin typeface="Noto Sans"/>
                <a:ea typeface="Noto Sans"/>
                <a:cs typeface="Noto Sans"/>
                <a:sym typeface="Noto Sans"/>
              </a:rPr>
              <a:t>Imbalance </a:t>
            </a:r>
            <a:endParaRPr b="1">
              <a:solidFill>
                <a:schemeClr val="dk1"/>
              </a:solidFill>
              <a:latin typeface="Noto Sans"/>
              <a:ea typeface="Noto Sans"/>
              <a:cs typeface="Noto Sans"/>
              <a:sym typeface="Noto Sans"/>
            </a:endParaRPr>
          </a:p>
          <a:p>
            <a:pPr indent="-304800" lvl="0" marL="457200" rtl="0" algn="l">
              <a:lnSpc>
                <a:spcPct val="100000"/>
              </a:lnSpc>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Minority classes (i.e., Hate 2, Hate 3, Toxic 2, Toxic 3) significantly underrepresented</a:t>
            </a:r>
            <a:endParaRPr sz="1200">
              <a:solidFill>
                <a:schemeClr val="dk1"/>
              </a:solidFill>
              <a:latin typeface="Noto Sans"/>
              <a:ea typeface="Noto Sans"/>
              <a:cs typeface="Noto Sans"/>
              <a:sym typeface="Noto Sans"/>
            </a:endParaRPr>
          </a:p>
        </p:txBody>
      </p:sp>
      <p:sp>
        <p:nvSpPr>
          <p:cNvPr id="874" name="Google Shape;874;p38"/>
          <p:cNvSpPr txBox="1"/>
          <p:nvPr/>
        </p:nvSpPr>
        <p:spPr>
          <a:xfrm>
            <a:off x="854125" y="1889000"/>
            <a:ext cx="7408200" cy="19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Noto Sans"/>
                <a:ea typeface="Noto Sans"/>
                <a:cs typeface="Noto Sans"/>
                <a:sym typeface="Noto Sans"/>
              </a:rPr>
              <a:t>Solution:</a:t>
            </a:r>
            <a:r>
              <a:rPr b="1" lang="en">
                <a:solidFill>
                  <a:schemeClr val="dk1"/>
                </a:solidFill>
                <a:latin typeface="Noto Sans"/>
                <a:ea typeface="Noto Sans"/>
                <a:cs typeface="Noto Sans"/>
                <a:sym typeface="Noto Sans"/>
              </a:rPr>
              <a:t> Template-Based Synthetic Data Generation</a:t>
            </a:r>
            <a:endParaRPr sz="1200">
              <a:solidFill>
                <a:schemeClr val="dk1"/>
              </a:solidFill>
              <a:latin typeface="Noto Sans"/>
              <a:ea typeface="Noto Sans"/>
              <a:cs typeface="Noto Sans"/>
              <a:sym typeface="Noto Sans"/>
            </a:endParaRPr>
          </a:p>
          <a:p>
            <a:pPr indent="-304800" lvl="0" marL="457200" rtl="0" algn="l">
              <a:lnSpc>
                <a:spcPct val="115000"/>
              </a:lnSpc>
              <a:spcBef>
                <a:spcPts val="100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Obtain </a:t>
            </a:r>
            <a:r>
              <a:rPr lang="en" sz="1200" u="sng">
                <a:solidFill>
                  <a:schemeClr val="dk1"/>
                </a:solidFill>
                <a:latin typeface="Noto Sans"/>
                <a:ea typeface="Noto Sans"/>
                <a:cs typeface="Noto Sans"/>
                <a:sym typeface="Noto Sans"/>
              </a:rPr>
              <a:t>15,000 examples per class</a:t>
            </a:r>
            <a:endParaRPr sz="1200">
              <a:solidFill>
                <a:schemeClr val="dk1"/>
              </a:solidFill>
              <a:latin typeface="Noto Sans"/>
              <a:ea typeface="Noto Sans"/>
              <a:cs typeface="Noto Sans"/>
              <a:sym typeface="Noto Sans"/>
            </a:endParaRPr>
          </a:p>
          <a:p>
            <a:pPr indent="-304800" lvl="1" marL="914400" rtl="0" algn="l">
              <a:lnSpc>
                <a:spcPct val="115000"/>
              </a:lnSpc>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Balance minority classes </a:t>
            </a:r>
            <a:endParaRPr sz="1200">
              <a:solidFill>
                <a:schemeClr val="dk1"/>
              </a:solidFill>
              <a:latin typeface="Noto Sans"/>
              <a:ea typeface="Noto Sans"/>
              <a:cs typeface="Noto Sans"/>
              <a:sym typeface="Noto Sans"/>
            </a:endParaRPr>
          </a:p>
          <a:p>
            <a:pPr indent="-304800" lvl="1" marL="914400" rtl="0" algn="l">
              <a:lnSpc>
                <a:spcPct val="115000"/>
              </a:lnSpc>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Avoid excessive synthetic data</a:t>
            </a:r>
            <a:endParaRPr sz="1200">
              <a:solidFill>
                <a:schemeClr val="dk1"/>
              </a:solidFill>
              <a:latin typeface="Noto Sans"/>
              <a:ea typeface="Noto Sans"/>
              <a:cs typeface="Noto Sans"/>
              <a:sym typeface="Noto Sans"/>
            </a:endParaRPr>
          </a:p>
          <a:p>
            <a:pPr indent="-304800" lvl="0" marL="457200" rtl="0" algn="l">
              <a:lnSpc>
                <a:spcPct val="115000"/>
              </a:lnSpc>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Approach:</a:t>
            </a:r>
            <a:endParaRPr sz="1200">
              <a:solidFill>
                <a:schemeClr val="dk1"/>
              </a:solidFill>
              <a:latin typeface="Noto Sans"/>
              <a:ea typeface="Noto Sans"/>
              <a:cs typeface="Noto Sans"/>
              <a:sym typeface="Noto Sans"/>
            </a:endParaRPr>
          </a:p>
          <a:p>
            <a:pPr indent="0" lvl="0" marL="914400" rtl="0" algn="l">
              <a:lnSpc>
                <a:spcPct val="115000"/>
              </a:lnSpc>
              <a:spcBef>
                <a:spcPts val="0"/>
              </a:spcBef>
              <a:spcAft>
                <a:spcPts val="0"/>
              </a:spcAft>
              <a:buNone/>
            </a:pPr>
            <a:r>
              <a:rPr lang="en" sz="1200">
                <a:solidFill>
                  <a:schemeClr val="dk1"/>
                </a:solidFill>
                <a:latin typeface="Noto Sans"/>
                <a:ea typeface="Noto Sans"/>
                <a:cs typeface="Noto Sans"/>
                <a:sym typeface="Noto Sans"/>
              </a:rPr>
              <a:t>1. Create templates to reflect specific tones and language for Hate/Toxic categories</a:t>
            </a:r>
            <a:endParaRPr sz="1200">
              <a:solidFill>
                <a:schemeClr val="dk1"/>
              </a:solidFill>
              <a:latin typeface="Noto Sans"/>
              <a:ea typeface="Noto Sans"/>
              <a:cs typeface="Noto Sans"/>
              <a:sym typeface="Noto Sans"/>
            </a:endParaRPr>
          </a:p>
          <a:p>
            <a:pPr indent="0" lvl="0" marL="914400" rtl="0" algn="l">
              <a:spcBef>
                <a:spcPts val="0"/>
              </a:spcBef>
              <a:spcAft>
                <a:spcPts val="0"/>
              </a:spcAft>
              <a:buNone/>
            </a:pPr>
            <a:r>
              <a:rPr lang="en" sz="1200">
                <a:solidFill>
                  <a:schemeClr val="dk1"/>
                </a:solidFill>
                <a:latin typeface="Noto Sans"/>
                <a:ea typeface="Noto Sans"/>
                <a:cs typeface="Noto Sans"/>
                <a:sym typeface="Noto Sans"/>
              </a:rPr>
              <a:t>2. Combine templates with {actions} and {group} references to create synthetic comment</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100">
              <a:solidFill>
                <a:schemeClr val="dk1"/>
              </a:solidFill>
              <a:latin typeface="Noto Sans"/>
              <a:ea typeface="Noto Sans"/>
              <a:cs typeface="Noto Sans"/>
              <a:sym typeface="Noto Sans"/>
            </a:endParaRPr>
          </a:p>
        </p:txBody>
      </p:sp>
      <p:sp>
        <p:nvSpPr>
          <p:cNvPr id="875" name="Google Shape;875;p38"/>
          <p:cNvSpPr txBox="1"/>
          <p:nvPr/>
        </p:nvSpPr>
        <p:spPr>
          <a:xfrm>
            <a:off x="854125" y="2918825"/>
            <a:ext cx="7616400" cy="3693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876" name="Google Shape;876;p38"/>
          <p:cNvPicPr preferRelativeResize="0"/>
          <p:nvPr/>
        </p:nvPicPr>
        <p:blipFill>
          <a:blip r:embed="rId3">
            <a:alphaModFix/>
          </a:blip>
          <a:stretch>
            <a:fillRect/>
          </a:stretch>
        </p:blipFill>
        <p:spPr>
          <a:xfrm>
            <a:off x="7401243" y="1352807"/>
            <a:ext cx="448765" cy="499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Example</a:t>
            </a:r>
            <a:endParaRPr sz="3000"/>
          </a:p>
        </p:txBody>
      </p:sp>
      <p:sp>
        <p:nvSpPr>
          <p:cNvPr id="882" name="Google Shape;882;p39"/>
          <p:cNvSpPr txBox="1"/>
          <p:nvPr/>
        </p:nvSpPr>
        <p:spPr>
          <a:xfrm>
            <a:off x="6199370" y="2291076"/>
            <a:ext cx="2378700" cy="3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they will </a:t>
            </a:r>
            <a:r>
              <a:rPr lang="en" sz="1000">
                <a:latin typeface="Nunito"/>
                <a:ea typeface="Nunito"/>
                <a:cs typeface="Nunito"/>
                <a:sym typeface="Nunito"/>
              </a:rPr>
              <a:t>wish they never showed up</a:t>
            </a:r>
            <a:endParaRPr sz="1000">
              <a:latin typeface="Nunito"/>
              <a:ea typeface="Nunito"/>
              <a:cs typeface="Nunito"/>
              <a:sym typeface="Nunito"/>
            </a:endParaRPr>
          </a:p>
        </p:txBody>
      </p:sp>
      <p:cxnSp>
        <p:nvCxnSpPr>
          <p:cNvPr id="883" name="Google Shape;883;p39"/>
          <p:cNvCxnSpPr/>
          <p:nvPr/>
        </p:nvCxnSpPr>
        <p:spPr>
          <a:xfrm flipH="1" rot="10800000">
            <a:off x="1927958" y="2603518"/>
            <a:ext cx="750600" cy="9000"/>
          </a:xfrm>
          <a:prstGeom prst="straightConnector1">
            <a:avLst/>
          </a:prstGeom>
          <a:noFill/>
          <a:ln cap="flat" cmpd="sng" w="9525">
            <a:solidFill>
              <a:schemeClr val="dk1"/>
            </a:solidFill>
            <a:prstDash val="solid"/>
            <a:round/>
            <a:headEnd len="med" w="med" type="none"/>
            <a:tailEnd len="med" w="med" type="none"/>
          </a:ln>
        </p:spPr>
      </p:cxnSp>
      <p:cxnSp>
        <p:nvCxnSpPr>
          <p:cNvPr id="884" name="Google Shape;884;p39"/>
          <p:cNvCxnSpPr/>
          <p:nvPr/>
        </p:nvCxnSpPr>
        <p:spPr>
          <a:xfrm>
            <a:off x="4313600" y="2609626"/>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885" name="Google Shape;885;p39"/>
          <p:cNvCxnSpPr/>
          <p:nvPr/>
        </p:nvCxnSpPr>
        <p:spPr>
          <a:xfrm>
            <a:off x="6287348" y="2628947"/>
            <a:ext cx="2193000" cy="4200"/>
          </a:xfrm>
          <a:prstGeom prst="straightConnector1">
            <a:avLst/>
          </a:prstGeom>
          <a:noFill/>
          <a:ln cap="flat" cmpd="sng" w="9525">
            <a:solidFill>
              <a:schemeClr val="dk1"/>
            </a:solidFill>
            <a:prstDash val="solid"/>
            <a:round/>
            <a:headEnd len="med" w="med" type="none"/>
            <a:tailEnd len="med" w="med" type="none"/>
          </a:ln>
        </p:spPr>
      </p:cxnSp>
      <p:sp>
        <p:nvSpPr>
          <p:cNvPr id="886" name="Google Shape;886;p39"/>
          <p:cNvSpPr txBox="1"/>
          <p:nvPr/>
        </p:nvSpPr>
        <p:spPr>
          <a:xfrm>
            <a:off x="902013" y="2309375"/>
            <a:ext cx="4398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a:ea typeface="Noto Sans"/>
                <a:cs typeface="Noto Sans"/>
                <a:sym typeface="Noto Sans"/>
              </a:rPr>
              <a:t>If</a:t>
            </a:r>
            <a:endParaRPr sz="1200">
              <a:solidFill>
                <a:schemeClr val="dk1"/>
              </a:solidFill>
              <a:latin typeface="Noto Sans"/>
              <a:ea typeface="Noto Sans"/>
              <a:cs typeface="Noto Sans"/>
              <a:sym typeface="Noto Sans"/>
            </a:endParaRPr>
          </a:p>
        </p:txBody>
      </p:sp>
      <p:sp>
        <p:nvSpPr>
          <p:cNvPr id="887" name="Google Shape;887;p39"/>
          <p:cNvSpPr txBox="1"/>
          <p:nvPr/>
        </p:nvSpPr>
        <p:spPr>
          <a:xfrm>
            <a:off x="1956926" y="2282363"/>
            <a:ext cx="723000" cy="32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chinese</a:t>
            </a:r>
            <a:endParaRPr sz="1000">
              <a:solidFill>
                <a:schemeClr val="dk1"/>
              </a:solidFill>
              <a:latin typeface="Noto Sans"/>
              <a:ea typeface="Noto Sans"/>
              <a:cs typeface="Noto Sans"/>
              <a:sym typeface="Noto Sans"/>
            </a:endParaRPr>
          </a:p>
        </p:txBody>
      </p:sp>
      <p:sp>
        <p:nvSpPr>
          <p:cNvPr id="888" name="Google Shape;888;p39"/>
          <p:cNvSpPr txBox="1"/>
          <p:nvPr/>
        </p:nvSpPr>
        <p:spPr>
          <a:xfrm>
            <a:off x="4237884" y="2282165"/>
            <a:ext cx="1307700" cy="32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pack up and leave</a:t>
            </a:r>
            <a:endParaRPr sz="1000">
              <a:latin typeface="Nunito"/>
              <a:ea typeface="Nunito"/>
              <a:cs typeface="Nunito"/>
              <a:sym typeface="Nunito"/>
            </a:endParaRPr>
          </a:p>
        </p:txBody>
      </p:sp>
      <p:sp>
        <p:nvSpPr>
          <p:cNvPr id="889" name="Google Shape;889;p39"/>
          <p:cNvSpPr txBox="1"/>
          <p:nvPr/>
        </p:nvSpPr>
        <p:spPr>
          <a:xfrm>
            <a:off x="1684564" y="2659966"/>
            <a:ext cx="1267800" cy="32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0E0E"/>
                </a:solidFill>
                <a:latin typeface="Noto Sans"/>
                <a:ea typeface="Noto Sans"/>
                <a:cs typeface="Noto Sans"/>
                <a:sym typeface="Noto Sans"/>
              </a:rPr>
              <a:t>{sensitive group}</a:t>
            </a:r>
            <a:endParaRPr sz="1000">
              <a:solidFill>
                <a:srgbClr val="0E0E0E"/>
              </a:solidFill>
              <a:latin typeface="Noto Sans"/>
              <a:ea typeface="Noto Sans"/>
              <a:cs typeface="Noto Sans"/>
              <a:sym typeface="Noto Sans"/>
            </a:endParaRPr>
          </a:p>
        </p:txBody>
      </p:sp>
      <p:sp>
        <p:nvSpPr>
          <p:cNvPr id="890" name="Google Shape;890;p39"/>
          <p:cNvSpPr txBox="1"/>
          <p:nvPr/>
        </p:nvSpPr>
        <p:spPr>
          <a:xfrm>
            <a:off x="4379021" y="2741276"/>
            <a:ext cx="949500" cy="1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0E0E"/>
                </a:solidFill>
                <a:latin typeface="Noto Sans"/>
                <a:ea typeface="Noto Sans"/>
                <a:cs typeface="Noto Sans"/>
                <a:sym typeface="Noto Sans"/>
              </a:rPr>
              <a:t>{action}</a:t>
            </a:r>
            <a:endParaRPr sz="1000">
              <a:solidFill>
                <a:srgbClr val="0E0E0E"/>
              </a:solidFill>
              <a:latin typeface="Noto Sans"/>
              <a:ea typeface="Noto Sans"/>
              <a:cs typeface="Noto Sans"/>
              <a:sym typeface="Noto Sans"/>
            </a:endParaRPr>
          </a:p>
        </p:txBody>
      </p:sp>
      <p:sp>
        <p:nvSpPr>
          <p:cNvPr id="891" name="Google Shape;891;p39"/>
          <p:cNvSpPr txBox="1"/>
          <p:nvPr/>
        </p:nvSpPr>
        <p:spPr>
          <a:xfrm>
            <a:off x="6604926" y="2741276"/>
            <a:ext cx="949500" cy="1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0E0E"/>
                </a:solidFill>
                <a:latin typeface="Noto Sans"/>
                <a:ea typeface="Noto Sans"/>
                <a:cs typeface="Noto Sans"/>
                <a:sym typeface="Noto Sans"/>
              </a:rPr>
              <a:t>{threat}</a:t>
            </a:r>
            <a:endParaRPr sz="1000">
              <a:solidFill>
                <a:srgbClr val="0E0E0E"/>
              </a:solidFill>
              <a:latin typeface="Noto Sans"/>
              <a:ea typeface="Noto Sans"/>
              <a:cs typeface="Noto Sans"/>
              <a:sym typeface="Noto Sans"/>
            </a:endParaRPr>
          </a:p>
        </p:txBody>
      </p:sp>
      <p:sp>
        <p:nvSpPr>
          <p:cNvPr id="892" name="Google Shape;892;p39"/>
          <p:cNvSpPr/>
          <p:nvPr/>
        </p:nvSpPr>
        <p:spPr>
          <a:xfrm>
            <a:off x="1288090" y="2331067"/>
            <a:ext cx="459900" cy="506100"/>
          </a:xfrm>
          <a:prstGeom prst="mathPlus">
            <a:avLst>
              <a:gd fmla="val 23520" name="adj1"/>
            </a:avLst>
          </a:prstGeom>
          <a:solidFill>
            <a:srgbClr val="AAB6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93" name="Google Shape;893;p39"/>
          <p:cNvSpPr/>
          <p:nvPr/>
        </p:nvSpPr>
        <p:spPr>
          <a:xfrm>
            <a:off x="3778070" y="2334375"/>
            <a:ext cx="459900" cy="506100"/>
          </a:xfrm>
          <a:prstGeom prst="mathPlus">
            <a:avLst>
              <a:gd fmla="val 23520" name="adj1"/>
            </a:avLst>
          </a:prstGeom>
          <a:solidFill>
            <a:srgbClr val="AAB6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94" name="Google Shape;894;p39"/>
          <p:cNvSpPr/>
          <p:nvPr/>
        </p:nvSpPr>
        <p:spPr>
          <a:xfrm>
            <a:off x="5600144" y="2348484"/>
            <a:ext cx="459900" cy="506100"/>
          </a:xfrm>
          <a:prstGeom prst="mathPlus">
            <a:avLst>
              <a:gd fmla="val 23520" name="adj1"/>
            </a:avLst>
          </a:prstGeom>
          <a:solidFill>
            <a:srgbClr val="AAB6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895" name="Google Shape;895;p39"/>
          <p:cNvSpPr txBox="1"/>
          <p:nvPr/>
        </p:nvSpPr>
        <p:spPr>
          <a:xfrm>
            <a:off x="3221065" y="2309375"/>
            <a:ext cx="551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don’t</a:t>
            </a:r>
            <a:endParaRPr sz="1200">
              <a:solidFill>
                <a:schemeClr val="dk1"/>
              </a:solidFill>
              <a:latin typeface="Noto Sans"/>
              <a:ea typeface="Noto Sans"/>
              <a:cs typeface="Noto Sans"/>
              <a:sym typeface="Noto Sans"/>
            </a:endParaRPr>
          </a:p>
        </p:txBody>
      </p:sp>
      <p:sp>
        <p:nvSpPr>
          <p:cNvPr id="896" name="Google Shape;896;p39"/>
          <p:cNvSpPr/>
          <p:nvPr/>
        </p:nvSpPr>
        <p:spPr>
          <a:xfrm>
            <a:off x="2800845" y="2318688"/>
            <a:ext cx="459900" cy="506100"/>
          </a:xfrm>
          <a:prstGeom prst="mathPlus">
            <a:avLst>
              <a:gd fmla="val 23520" name="adj1"/>
            </a:avLst>
          </a:prstGeom>
          <a:solidFill>
            <a:srgbClr val="AAB6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0"/>
          <p:cNvSpPr txBox="1"/>
          <p:nvPr>
            <p:ph idx="1" type="subTitle"/>
          </p:nvPr>
        </p:nvSpPr>
        <p:spPr>
          <a:xfrm>
            <a:off x="581550" y="2835825"/>
            <a:ext cx="43872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2. Fine-tuned multilingual DistilBERT model</a:t>
            </a:r>
            <a:endParaRPr sz="1500"/>
          </a:p>
        </p:txBody>
      </p:sp>
      <p:sp>
        <p:nvSpPr>
          <p:cNvPr id="902" name="Google Shape;902;p40"/>
          <p:cNvSpPr txBox="1"/>
          <p:nvPr>
            <p:ph idx="2" type="subTitle"/>
          </p:nvPr>
        </p:nvSpPr>
        <p:spPr>
          <a:xfrm>
            <a:off x="581552" y="1017713"/>
            <a:ext cx="33162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1. Traditional Machine Learning</a:t>
            </a:r>
            <a:endParaRPr sz="1500"/>
          </a:p>
        </p:txBody>
      </p:sp>
      <p:sp>
        <p:nvSpPr>
          <p:cNvPr id="903" name="Google Shape;903;p40"/>
          <p:cNvSpPr txBox="1"/>
          <p:nvPr>
            <p:ph idx="3" type="subTitle"/>
          </p:nvPr>
        </p:nvSpPr>
        <p:spPr>
          <a:xfrm>
            <a:off x="581550" y="3173025"/>
            <a:ext cx="4941900" cy="17601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b="1" lang="en"/>
              <a:t>Multilingual Capability: </a:t>
            </a:r>
            <a:endParaRPr b="1"/>
          </a:p>
          <a:p>
            <a:pPr indent="-304800" lvl="1" marL="685800" rtl="0" algn="l">
              <a:spcBef>
                <a:spcPts val="0"/>
              </a:spcBef>
              <a:spcAft>
                <a:spcPts val="0"/>
              </a:spcAft>
              <a:buSzPts val="1200"/>
              <a:buChar char="○"/>
            </a:pPr>
            <a:r>
              <a:rPr lang="en"/>
              <a:t>Tokenizer trained on 104 languages</a:t>
            </a:r>
            <a:endParaRPr/>
          </a:p>
          <a:p>
            <a:pPr indent="-304800" lvl="0" marL="342900" rtl="0" algn="l">
              <a:spcBef>
                <a:spcPts val="0"/>
              </a:spcBef>
              <a:spcAft>
                <a:spcPts val="0"/>
              </a:spcAft>
              <a:buSzPts val="1200"/>
              <a:buChar char="●"/>
            </a:pPr>
            <a:r>
              <a:rPr b="1" lang="en"/>
              <a:t>Contextual Understanding: </a:t>
            </a:r>
            <a:endParaRPr b="1"/>
          </a:p>
          <a:p>
            <a:pPr indent="-304800" lvl="1" marL="685800" rtl="0" algn="l">
              <a:spcBef>
                <a:spcPts val="0"/>
              </a:spcBef>
              <a:spcAft>
                <a:spcPts val="0"/>
              </a:spcAft>
              <a:buSzPts val="1200"/>
              <a:buChar char="○"/>
            </a:pPr>
            <a:r>
              <a:rPr lang="en"/>
              <a:t>Processes words in context</a:t>
            </a:r>
            <a:endParaRPr/>
          </a:p>
          <a:p>
            <a:pPr indent="-304800" lvl="0" marL="342900" rtl="0" algn="l">
              <a:spcBef>
                <a:spcPts val="0"/>
              </a:spcBef>
              <a:spcAft>
                <a:spcPts val="0"/>
              </a:spcAft>
              <a:buSzPts val="1200"/>
              <a:buChar char="●"/>
            </a:pPr>
            <a:r>
              <a:rPr b="1" lang="en"/>
              <a:t>Fine-tuning:</a:t>
            </a:r>
            <a:endParaRPr b="1"/>
          </a:p>
          <a:p>
            <a:pPr indent="-304800" lvl="1" marL="685800" rtl="0" algn="l">
              <a:spcBef>
                <a:spcPts val="0"/>
              </a:spcBef>
              <a:spcAft>
                <a:spcPts val="0"/>
              </a:spcAft>
              <a:buSzPts val="1200"/>
              <a:buChar char="○"/>
            </a:pPr>
            <a:r>
              <a:rPr lang="en"/>
              <a:t>3 epochs</a:t>
            </a:r>
            <a:endParaRPr/>
          </a:p>
          <a:p>
            <a:pPr indent="-304800" lvl="1" marL="685800" rtl="0" algn="l">
              <a:spcBef>
                <a:spcPts val="0"/>
              </a:spcBef>
              <a:spcAft>
                <a:spcPts val="0"/>
              </a:spcAft>
              <a:buSzPts val="1200"/>
              <a:buChar char="○"/>
            </a:pPr>
            <a:r>
              <a:rPr lang="en"/>
              <a:t>Scheduler to adjust learning rate to stabilize training</a:t>
            </a:r>
            <a:endParaRPr/>
          </a:p>
          <a:p>
            <a:pPr indent="-304800" lvl="1" marL="685800" rtl="0" algn="l">
              <a:spcBef>
                <a:spcPts val="0"/>
              </a:spcBef>
              <a:spcAft>
                <a:spcPts val="0"/>
              </a:spcAft>
              <a:buSzPts val="1200"/>
              <a:buChar char="○"/>
            </a:pPr>
            <a:r>
              <a:rPr lang="en"/>
              <a:t>Dropout to reduce overfitting</a:t>
            </a:r>
            <a:endParaRPr/>
          </a:p>
        </p:txBody>
      </p:sp>
      <p:sp>
        <p:nvSpPr>
          <p:cNvPr id="904" name="Google Shape;904;p40"/>
          <p:cNvSpPr txBox="1"/>
          <p:nvPr>
            <p:ph idx="4" type="subTitle"/>
          </p:nvPr>
        </p:nvSpPr>
        <p:spPr>
          <a:xfrm>
            <a:off x="581550" y="1353550"/>
            <a:ext cx="4941900" cy="13512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b="1" lang="en"/>
              <a:t>Models Used: </a:t>
            </a:r>
            <a:endParaRPr b="1"/>
          </a:p>
          <a:p>
            <a:pPr indent="-304800" lvl="1" marL="628650" rtl="0" algn="l">
              <a:spcBef>
                <a:spcPts val="0"/>
              </a:spcBef>
              <a:spcAft>
                <a:spcPts val="0"/>
              </a:spcAft>
              <a:buSzPts val="1200"/>
              <a:buChar char="○"/>
            </a:pPr>
            <a:r>
              <a:rPr lang="en"/>
              <a:t>Ridge Regression, XGBoost, Naive Bayes, Linear SVM</a:t>
            </a:r>
            <a:endParaRPr/>
          </a:p>
          <a:p>
            <a:pPr indent="-304800" lvl="0" marL="342900" rtl="0" algn="l">
              <a:spcBef>
                <a:spcPts val="0"/>
              </a:spcBef>
              <a:spcAft>
                <a:spcPts val="0"/>
              </a:spcAft>
              <a:buSzPts val="1200"/>
              <a:buChar char="●"/>
            </a:pPr>
            <a:r>
              <a:rPr b="1" lang="en"/>
              <a:t>Text Processing: </a:t>
            </a:r>
            <a:endParaRPr b="1"/>
          </a:p>
          <a:p>
            <a:pPr indent="-304800" lvl="1" marL="628650" rtl="0" algn="l">
              <a:spcBef>
                <a:spcPts val="0"/>
              </a:spcBef>
              <a:spcAft>
                <a:spcPts val="0"/>
              </a:spcAft>
              <a:buSzPts val="1200"/>
              <a:buChar char="○"/>
            </a:pPr>
            <a:r>
              <a:rPr lang="en"/>
              <a:t>Lemmatization using NLTK</a:t>
            </a:r>
            <a:endParaRPr/>
          </a:p>
          <a:p>
            <a:pPr indent="-304800" lvl="1" marL="628650" rtl="0" algn="l">
              <a:spcBef>
                <a:spcPts val="0"/>
              </a:spcBef>
              <a:spcAft>
                <a:spcPts val="0"/>
              </a:spcAft>
              <a:buSzPts val="1200"/>
              <a:buChar char="○"/>
            </a:pPr>
            <a:r>
              <a:rPr lang="en"/>
              <a:t>Term Frequency-Inverse Document Frequency (TF-IDF)</a:t>
            </a:r>
            <a:endParaRPr/>
          </a:p>
        </p:txBody>
      </p:sp>
      <p:sp>
        <p:nvSpPr>
          <p:cNvPr id="905" name="Google Shape;905;p40"/>
          <p:cNvSpPr txBox="1"/>
          <p:nvPr>
            <p:ph type="title"/>
          </p:nvPr>
        </p:nvSpPr>
        <p:spPr>
          <a:xfrm>
            <a:off x="462450" y="445025"/>
            <a:ext cx="821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Leveraging DistilBERT for Multiclass Classification</a:t>
            </a:r>
            <a:endParaRPr/>
          </a:p>
        </p:txBody>
      </p:sp>
      <p:sp>
        <p:nvSpPr>
          <p:cNvPr id="906" name="Google Shape;906;p40"/>
          <p:cNvSpPr txBox="1"/>
          <p:nvPr/>
        </p:nvSpPr>
        <p:spPr>
          <a:xfrm>
            <a:off x="3922350" y="2349000"/>
            <a:ext cx="1601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Black"/>
                <a:ea typeface="Nunito Black"/>
                <a:cs typeface="Nunito Black"/>
                <a:sym typeface="Nunito Black"/>
              </a:rPr>
              <a:t>F1-score: 0.81</a:t>
            </a:r>
            <a:endParaRPr sz="1200">
              <a:solidFill>
                <a:schemeClr val="dk1"/>
              </a:solidFill>
              <a:latin typeface="Noto Sans"/>
              <a:ea typeface="Noto Sans"/>
              <a:cs typeface="Noto Sans"/>
              <a:sym typeface="Noto Sans"/>
            </a:endParaRPr>
          </a:p>
        </p:txBody>
      </p:sp>
      <p:pic>
        <p:nvPicPr>
          <p:cNvPr id="907" name="Google Shape;907;p40"/>
          <p:cNvPicPr preferRelativeResize="0"/>
          <p:nvPr/>
        </p:nvPicPr>
        <p:blipFill>
          <a:blip r:embed="rId3">
            <a:alphaModFix/>
          </a:blip>
          <a:stretch>
            <a:fillRect/>
          </a:stretch>
        </p:blipFill>
        <p:spPr>
          <a:xfrm>
            <a:off x="5818450" y="1555363"/>
            <a:ext cx="2790175" cy="2951224"/>
          </a:xfrm>
          <a:prstGeom prst="rect">
            <a:avLst/>
          </a:prstGeom>
          <a:noFill/>
          <a:ln>
            <a:noFill/>
          </a:ln>
        </p:spPr>
      </p:pic>
      <p:grpSp>
        <p:nvGrpSpPr>
          <p:cNvPr id="908" name="Google Shape;908;p40"/>
          <p:cNvGrpSpPr/>
          <p:nvPr/>
        </p:nvGrpSpPr>
        <p:grpSpPr>
          <a:xfrm>
            <a:off x="3587475" y="4516600"/>
            <a:ext cx="1935975" cy="416525"/>
            <a:chOff x="3587475" y="4516600"/>
            <a:chExt cx="1935975" cy="416525"/>
          </a:xfrm>
        </p:grpSpPr>
        <p:sp>
          <p:nvSpPr>
            <p:cNvPr id="909" name="Google Shape;909;p40"/>
            <p:cNvSpPr txBox="1"/>
            <p:nvPr/>
          </p:nvSpPr>
          <p:spPr>
            <a:xfrm>
              <a:off x="3922350" y="4516600"/>
              <a:ext cx="1601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unito Black"/>
                  <a:ea typeface="Nunito Black"/>
                  <a:cs typeface="Nunito Black"/>
                  <a:sym typeface="Nunito Black"/>
                </a:rPr>
                <a:t>F1-score: 0.84</a:t>
              </a:r>
              <a:endParaRPr sz="1600">
                <a:solidFill>
                  <a:schemeClr val="dk1"/>
                </a:solidFill>
                <a:latin typeface="Nunito Black"/>
                <a:ea typeface="Nunito Black"/>
                <a:cs typeface="Nunito Black"/>
                <a:sym typeface="Nunito Black"/>
              </a:endParaRPr>
            </a:p>
          </p:txBody>
        </p:sp>
        <p:sp>
          <p:nvSpPr>
            <p:cNvPr id="910" name="Google Shape;910;p40"/>
            <p:cNvSpPr txBox="1"/>
            <p:nvPr/>
          </p:nvSpPr>
          <p:spPr>
            <a:xfrm>
              <a:off x="3587475" y="4563825"/>
              <a:ext cx="36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1"/>
          <p:cNvSpPr txBox="1"/>
          <p:nvPr>
            <p:ph type="title"/>
          </p:nvPr>
        </p:nvSpPr>
        <p:spPr>
          <a:xfrm>
            <a:off x="462450" y="445025"/>
            <a:ext cx="821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Leveraging DistilBERT for Multiclass Classification</a:t>
            </a:r>
            <a:endParaRPr/>
          </a:p>
        </p:txBody>
      </p:sp>
      <p:sp>
        <p:nvSpPr>
          <p:cNvPr id="916" name="Google Shape;916;p41"/>
          <p:cNvSpPr/>
          <p:nvPr/>
        </p:nvSpPr>
        <p:spPr>
          <a:xfrm>
            <a:off x="4843625" y="1189250"/>
            <a:ext cx="3056700" cy="5727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eorgia"/>
                <a:ea typeface="Georgia"/>
                <a:cs typeface="Georgia"/>
                <a:sym typeface="Georgia"/>
              </a:rPr>
              <a:t>deport all the useless migrants back to their home, if they dont leave asap, i will destroy them </a:t>
            </a:r>
            <a:endParaRPr sz="1100">
              <a:latin typeface="Georgia"/>
              <a:ea typeface="Georgia"/>
              <a:cs typeface="Georgia"/>
              <a:sym typeface="Georgia"/>
            </a:endParaRPr>
          </a:p>
        </p:txBody>
      </p:sp>
      <p:pic>
        <p:nvPicPr>
          <p:cNvPr id="917" name="Google Shape;917;p41"/>
          <p:cNvPicPr preferRelativeResize="0"/>
          <p:nvPr/>
        </p:nvPicPr>
        <p:blipFill>
          <a:blip r:embed="rId3">
            <a:alphaModFix/>
          </a:blip>
          <a:stretch>
            <a:fillRect/>
          </a:stretch>
        </p:blipFill>
        <p:spPr>
          <a:xfrm>
            <a:off x="4715840" y="1100683"/>
            <a:ext cx="253800" cy="179465"/>
          </a:xfrm>
          <a:prstGeom prst="rect">
            <a:avLst/>
          </a:prstGeom>
          <a:noFill/>
          <a:ln>
            <a:noFill/>
          </a:ln>
        </p:spPr>
      </p:pic>
      <p:sp>
        <p:nvSpPr>
          <p:cNvPr id="918" name="Google Shape;918;p41"/>
          <p:cNvSpPr/>
          <p:nvPr/>
        </p:nvSpPr>
        <p:spPr>
          <a:xfrm>
            <a:off x="4845953" y="1818950"/>
            <a:ext cx="3056700" cy="4683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eorgia"/>
                <a:ea typeface="Georgia"/>
                <a:cs typeface="Georgia"/>
                <a:sym typeface="Georgia"/>
              </a:rPr>
              <a:t>将所有无用的移民驱逐回家乡，如果他们不尽快离开，我就消灭他们</a:t>
            </a:r>
            <a:endParaRPr sz="1100">
              <a:latin typeface="Georgia"/>
              <a:ea typeface="Georgia"/>
              <a:cs typeface="Georgia"/>
              <a:sym typeface="Georgia"/>
            </a:endParaRPr>
          </a:p>
        </p:txBody>
      </p:sp>
      <p:sp>
        <p:nvSpPr>
          <p:cNvPr id="919" name="Google Shape;919;p41"/>
          <p:cNvSpPr/>
          <p:nvPr/>
        </p:nvSpPr>
        <p:spPr>
          <a:xfrm>
            <a:off x="4845953" y="2344238"/>
            <a:ext cx="3056700" cy="7428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eorgia"/>
                <a:ea typeface="Georgia"/>
                <a:cs typeface="Georgia"/>
                <a:sym typeface="Georgia"/>
              </a:rPr>
              <a:t>mengusir semua pendatang yang tidak berguna kembali ke rumah mereka, jika mereka tidak pergi secepat mungkin, saya akan memusnahkan mereka</a:t>
            </a:r>
            <a:endParaRPr sz="1100">
              <a:latin typeface="Georgia"/>
              <a:ea typeface="Georgia"/>
              <a:cs typeface="Georgia"/>
              <a:sym typeface="Georgia"/>
            </a:endParaRPr>
          </a:p>
        </p:txBody>
      </p:sp>
      <p:sp>
        <p:nvSpPr>
          <p:cNvPr id="920" name="Google Shape;920;p41"/>
          <p:cNvSpPr/>
          <p:nvPr/>
        </p:nvSpPr>
        <p:spPr>
          <a:xfrm>
            <a:off x="4845950" y="4151150"/>
            <a:ext cx="3056700" cy="6441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eorgia"/>
                <a:ea typeface="Georgia"/>
                <a:cs typeface="Georgia"/>
                <a:sym typeface="Georgia"/>
              </a:rPr>
              <a:t>Deportaré a todos los inmigrantes inútiles a sus hogares, si no se van lo antes posible, los destruiré.</a:t>
            </a:r>
            <a:endParaRPr sz="1100">
              <a:latin typeface="Georgia"/>
              <a:ea typeface="Georgia"/>
              <a:cs typeface="Georgia"/>
              <a:sym typeface="Georgia"/>
            </a:endParaRPr>
          </a:p>
        </p:txBody>
      </p:sp>
      <p:pic>
        <p:nvPicPr>
          <p:cNvPr id="921" name="Google Shape;921;p41"/>
          <p:cNvPicPr preferRelativeResize="0"/>
          <p:nvPr/>
        </p:nvPicPr>
        <p:blipFill>
          <a:blip r:embed="rId3">
            <a:alphaModFix/>
          </a:blip>
          <a:stretch>
            <a:fillRect/>
          </a:stretch>
        </p:blipFill>
        <p:spPr>
          <a:xfrm rot="10800000">
            <a:off x="7803188" y="4688879"/>
            <a:ext cx="228599" cy="161625"/>
          </a:xfrm>
          <a:prstGeom prst="rect">
            <a:avLst/>
          </a:prstGeom>
          <a:noFill/>
          <a:ln>
            <a:noFill/>
          </a:ln>
        </p:spPr>
      </p:pic>
      <p:sp>
        <p:nvSpPr>
          <p:cNvPr id="922" name="Google Shape;922;p41"/>
          <p:cNvSpPr/>
          <p:nvPr/>
        </p:nvSpPr>
        <p:spPr>
          <a:xfrm>
            <a:off x="4843625" y="3144050"/>
            <a:ext cx="3061200" cy="9501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eorgia"/>
                <a:ea typeface="Georgia"/>
                <a:cs typeface="Georgia"/>
                <a:sym typeface="Georgia"/>
              </a:rPr>
              <a:t>பயனற்ற புலம்பெயர்ந்தோர் அனைவரையும் அவர்களது வீட்டிற்கு திருப்பி அனுப்புங்கள், அவர்கள் விரைவில் வெளியேறவில்லை என்றால், நான் அவர்களை அழிப்பேன்</a:t>
            </a:r>
            <a:endParaRPr sz="1100">
              <a:latin typeface="Georgia"/>
              <a:ea typeface="Georgia"/>
              <a:cs typeface="Georgia"/>
              <a:sym typeface="Georgia"/>
            </a:endParaRPr>
          </a:p>
        </p:txBody>
      </p:sp>
      <p:sp>
        <p:nvSpPr>
          <p:cNvPr id="923" name="Google Shape;923;p41"/>
          <p:cNvSpPr txBox="1"/>
          <p:nvPr/>
        </p:nvSpPr>
        <p:spPr>
          <a:xfrm>
            <a:off x="569000" y="3625846"/>
            <a:ext cx="4129200" cy="46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a:ea typeface="Noto Sans"/>
                <a:cs typeface="Noto Sans"/>
                <a:sym typeface="Noto Sans"/>
              </a:rPr>
              <a:t>Comments in different languages Classified as Hate 3</a:t>
            </a:r>
            <a:endParaRPr sz="1200">
              <a:solidFill>
                <a:schemeClr val="dk1"/>
              </a:solidFill>
              <a:latin typeface="Noto Sans"/>
              <a:ea typeface="Noto Sans"/>
              <a:cs typeface="Noto Sans"/>
              <a:sym typeface="Noto Sans"/>
            </a:endParaRPr>
          </a:p>
        </p:txBody>
      </p:sp>
      <p:pic>
        <p:nvPicPr>
          <p:cNvPr id="924" name="Google Shape;924;p41"/>
          <p:cNvPicPr preferRelativeResize="0"/>
          <p:nvPr/>
        </p:nvPicPr>
        <p:blipFill>
          <a:blip r:embed="rId4">
            <a:alphaModFix/>
          </a:blip>
          <a:stretch>
            <a:fillRect/>
          </a:stretch>
        </p:blipFill>
        <p:spPr>
          <a:xfrm>
            <a:off x="1677775" y="1681825"/>
            <a:ext cx="1911675" cy="1911675"/>
          </a:xfrm>
          <a:prstGeom prst="rect">
            <a:avLst/>
          </a:prstGeom>
          <a:noFill/>
          <a:ln>
            <a:noFill/>
          </a:ln>
        </p:spPr>
      </p:pic>
      <p:pic>
        <p:nvPicPr>
          <p:cNvPr id="925" name="Google Shape;925;p41"/>
          <p:cNvPicPr preferRelativeResize="0"/>
          <p:nvPr/>
        </p:nvPicPr>
        <p:blipFill>
          <a:blip r:embed="rId3">
            <a:alphaModFix/>
          </a:blip>
          <a:stretch>
            <a:fillRect/>
          </a:stretch>
        </p:blipFill>
        <p:spPr>
          <a:xfrm rot="10800000">
            <a:off x="7803188" y="1641654"/>
            <a:ext cx="228599" cy="16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9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Training and Evaluating Multiclass Classifiers</a:t>
            </a:r>
            <a:endParaRPr sz="2600"/>
          </a:p>
        </p:txBody>
      </p:sp>
      <p:pic>
        <p:nvPicPr>
          <p:cNvPr id="931" name="Google Shape;931;p42"/>
          <p:cNvPicPr preferRelativeResize="0"/>
          <p:nvPr/>
        </p:nvPicPr>
        <p:blipFill>
          <a:blip r:embed="rId3">
            <a:alphaModFix/>
          </a:blip>
          <a:stretch>
            <a:fillRect/>
          </a:stretch>
        </p:blipFill>
        <p:spPr>
          <a:xfrm>
            <a:off x="1284063" y="1125525"/>
            <a:ext cx="1245425" cy="1245425"/>
          </a:xfrm>
          <a:prstGeom prst="rect">
            <a:avLst/>
          </a:prstGeom>
          <a:noFill/>
          <a:ln>
            <a:noFill/>
          </a:ln>
        </p:spPr>
      </p:pic>
      <p:graphicFrame>
        <p:nvGraphicFramePr>
          <p:cNvPr id="932" name="Google Shape;932;p42"/>
          <p:cNvGraphicFramePr/>
          <p:nvPr/>
        </p:nvGraphicFramePr>
        <p:xfrm>
          <a:off x="2785488" y="1125525"/>
          <a:ext cx="3000000" cy="3000000"/>
        </p:xfrm>
        <a:graphic>
          <a:graphicData uri="http://schemas.openxmlformats.org/drawingml/2006/table">
            <a:tbl>
              <a:tblPr>
                <a:noFill/>
                <a:tableStyleId>{C8AA7ACF-6EEA-4ABC-BED5-95FD71865B0F}</a:tableStyleId>
              </a:tblPr>
              <a:tblGrid>
                <a:gridCol w="1239000"/>
                <a:gridCol w="814150"/>
                <a:gridCol w="1052925"/>
              </a:tblGrid>
              <a:tr h="313075">
                <a:tc>
                  <a:txBody>
                    <a:bodyPr/>
                    <a:lstStyle/>
                    <a:p>
                      <a:pPr indent="0" lvl="0" marL="0" rtl="0" algn="l">
                        <a:spcBef>
                          <a:spcPts val="0"/>
                        </a:spcBef>
                        <a:spcAft>
                          <a:spcPts val="0"/>
                        </a:spcAft>
                        <a:buNone/>
                      </a:pPr>
                      <a:r>
                        <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t>DistilBERT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DistilBERT (old)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No Hate/Toxic</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0.72</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0.45</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Toxic 1</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0.61</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0.21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Toxic 2</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0.79</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0.34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Toxic 3</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0.98</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0.08</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Hate 1</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0.79</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0.40</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Hate 2</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0.97</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0.60</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75">
                <a:tc>
                  <a:txBody>
                    <a:bodyPr/>
                    <a:lstStyle/>
                    <a:p>
                      <a:pPr indent="0" lvl="0" marL="0" rtl="0" algn="l">
                        <a:spcBef>
                          <a:spcPts val="0"/>
                        </a:spcBef>
                        <a:spcAft>
                          <a:spcPts val="0"/>
                        </a:spcAft>
                        <a:buNone/>
                      </a:pPr>
                      <a:r>
                        <a:rPr lang="en" sz="900"/>
                        <a:t>Hate 3</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0.99</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0.57</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2425">
                <a:tc>
                  <a:txBody>
                    <a:bodyPr/>
                    <a:lstStyle/>
                    <a:p>
                      <a:pPr indent="0" lvl="0" marL="0" rtl="0" algn="l">
                        <a:spcBef>
                          <a:spcPts val="0"/>
                        </a:spcBef>
                        <a:spcAft>
                          <a:spcPts val="0"/>
                        </a:spcAft>
                        <a:buNone/>
                      </a:pPr>
                      <a:r>
                        <a:rPr lang="en" sz="900"/>
                        <a:t>**Macro-average F1-score</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900"/>
                        <a:t>0.84</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0.39</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33" name="Google Shape;933;p42"/>
          <p:cNvSpPr txBox="1"/>
          <p:nvPr/>
        </p:nvSpPr>
        <p:spPr>
          <a:xfrm>
            <a:off x="1041600" y="4216900"/>
            <a:ext cx="73824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a:ea typeface="Noto Sans"/>
                <a:cs typeface="Noto Sans"/>
                <a:sym typeface="Noto Sans"/>
              </a:rPr>
              <a:t>*Both models evaluated on the same test set</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rPr lang="en" sz="1200">
                <a:solidFill>
                  <a:schemeClr val="dk1"/>
                </a:solidFill>
                <a:latin typeface="Noto Sans"/>
                <a:ea typeface="Noto Sans"/>
                <a:cs typeface="Noto Sans"/>
                <a:sym typeface="Noto Sans"/>
              </a:rPr>
              <a:t>** Macro-average F1-score to equally weigh each class and assess overall performance.</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934" name="Google Shape;934;p42"/>
          <p:cNvSpPr/>
          <p:nvPr/>
        </p:nvSpPr>
        <p:spPr>
          <a:xfrm rot="10800000">
            <a:off x="4460000" y="3773425"/>
            <a:ext cx="420900" cy="156900"/>
          </a:xfrm>
          <a:prstGeom prst="rightArrow">
            <a:avLst>
              <a:gd fmla="val 50191"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35" name="Google Shape;935;p42"/>
          <p:cNvSpPr txBox="1"/>
          <p:nvPr/>
        </p:nvSpPr>
        <p:spPr>
          <a:xfrm>
            <a:off x="4906225" y="3568725"/>
            <a:ext cx="421200" cy="1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936" name="Google Shape;936;p42"/>
          <p:cNvSpPr txBox="1"/>
          <p:nvPr/>
        </p:nvSpPr>
        <p:spPr>
          <a:xfrm>
            <a:off x="4362925" y="3930325"/>
            <a:ext cx="543300" cy="17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2"/>
                </a:solidFill>
                <a:latin typeface="Noto Sans"/>
                <a:ea typeface="Noto Sans"/>
                <a:cs typeface="Noto Sans"/>
                <a:sym typeface="Noto Sans"/>
              </a:rPr>
              <a:t>+0.45</a:t>
            </a:r>
            <a:endParaRPr sz="1100">
              <a:solidFill>
                <a:schemeClr val="lt2"/>
              </a:solidFill>
              <a:latin typeface="Noto Sans"/>
              <a:ea typeface="Noto Sans"/>
              <a:cs typeface="Noto Sans"/>
              <a:sym typeface="Noto Sans"/>
            </a:endParaRPr>
          </a:p>
        </p:txBody>
      </p:sp>
      <p:sp>
        <p:nvSpPr>
          <p:cNvPr id="937" name="Google Shape;937;p42"/>
          <p:cNvSpPr/>
          <p:nvPr/>
        </p:nvSpPr>
        <p:spPr>
          <a:xfrm>
            <a:off x="4021000" y="1133825"/>
            <a:ext cx="817800" cy="311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38" name="Google Shape;938;p42"/>
          <p:cNvSpPr/>
          <p:nvPr/>
        </p:nvSpPr>
        <p:spPr>
          <a:xfrm>
            <a:off x="4838650" y="1133825"/>
            <a:ext cx="1053000" cy="311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9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9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3"/>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a:t>
            </a:r>
            <a:endParaRPr/>
          </a:p>
        </p:txBody>
      </p:sp>
      <p:sp>
        <p:nvSpPr>
          <p:cNvPr id="944" name="Google Shape;944;p43"/>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945" name="Google Shape;945;p43"/>
          <p:cNvGrpSpPr/>
          <p:nvPr/>
        </p:nvGrpSpPr>
        <p:grpSpPr>
          <a:xfrm>
            <a:off x="4802874" y="919245"/>
            <a:ext cx="1125159" cy="932230"/>
            <a:chOff x="5081874" y="1197465"/>
            <a:chExt cx="1077636" cy="892855"/>
          </a:xfrm>
        </p:grpSpPr>
        <p:sp>
          <p:nvSpPr>
            <p:cNvPr id="946" name="Google Shape;946;p43"/>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3"/>
          <p:cNvGrpSpPr/>
          <p:nvPr/>
        </p:nvGrpSpPr>
        <p:grpSpPr>
          <a:xfrm>
            <a:off x="7741122" y="1506073"/>
            <a:ext cx="952229" cy="493390"/>
            <a:chOff x="7842312" y="1761015"/>
            <a:chExt cx="912009" cy="472551"/>
          </a:xfrm>
        </p:grpSpPr>
        <p:sp>
          <p:nvSpPr>
            <p:cNvPr id="963" name="Google Shape;963;p43"/>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43"/>
          <p:cNvGrpSpPr/>
          <p:nvPr/>
        </p:nvGrpSpPr>
        <p:grpSpPr>
          <a:xfrm>
            <a:off x="6595543" y="546673"/>
            <a:ext cx="860339" cy="669153"/>
            <a:chOff x="6853466" y="1023490"/>
            <a:chExt cx="824001" cy="640889"/>
          </a:xfrm>
        </p:grpSpPr>
        <p:sp>
          <p:nvSpPr>
            <p:cNvPr id="967" name="Google Shape;967;p43"/>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3"/>
          <p:cNvGrpSpPr/>
          <p:nvPr/>
        </p:nvGrpSpPr>
        <p:grpSpPr>
          <a:xfrm>
            <a:off x="8123419" y="870026"/>
            <a:ext cx="473480" cy="221078"/>
            <a:chOff x="8130261" y="1050598"/>
            <a:chExt cx="453482" cy="211740"/>
          </a:xfrm>
        </p:grpSpPr>
        <p:sp>
          <p:nvSpPr>
            <p:cNvPr id="975" name="Google Shape;975;p43"/>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3"/>
          <p:cNvGrpSpPr/>
          <p:nvPr/>
        </p:nvGrpSpPr>
        <p:grpSpPr>
          <a:xfrm>
            <a:off x="5235092" y="2350281"/>
            <a:ext cx="3572561" cy="2793218"/>
            <a:chOff x="5235092" y="2350281"/>
            <a:chExt cx="3572561" cy="2793218"/>
          </a:xfrm>
        </p:grpSpPr>
        <p:sp>
          <p:nvSpPr>
            <p:cNvPr id="978" name="Google Shape;978;p43"/>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43"/>
            <p:cNvGrpSpPr/>
            <p:nvPr/>
          </p:nvGrpSpPr>
          <p:grpSpPr>
            <a:xfrm>
              <a:off x="5235092" y="2350281"/>
              <a:ext cx="434396" cy="308610"/>
              <a:chOff x="5377529" y="2928069"/>
              <a:chExt cx="416048" cy="295575"/>
            </a:xfrm>
          </p:grpSpPr>
          <p:sp>
            <p:nvSpPr>
              <p:cNvPr id="1027" name="Google Shape;1027;p43"/>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43"/>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4"/>
          <p:cNvSpPr txBox="1"/>
          <p:nvPr>
            <p:ph type="title"/>
          </p:nvPr>
        </p:nvSpPr>
        <p:spPr>
          <a:xfrm>
            <a:off x="207625" y="223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a:t>
            </a:r>
            <a:endParaRPr/>
          </a:p>
        </p:txBody>
      </p:sp>
      <p:pic>
        <p:nvPicPr>
          <p:cNvPr id="1036" name="Google Shape;1036;p44"/>
          <p:cNvPicPr preferRelativeResize="0"/>
          <p:nvPr/>
        </p:nvPicPr>
        <p:blipFill>
          <a:blip r:embed="rId3">
            <a:alphaModFix/>
          </a:blip>
          <a:stretch>
            <a:fillRect/>
          </a:stretch>
        </p:blipFill>
        <p:spPr>
          <a:xfrm>
            <a:off x="3303100" y="1769838"/>
            <a:ext cx="1954100" cy="1623775"/>
          </a:xfrm>
          <a:prstGeom prst="rect">
            <a:avLst/>
          </a:prstGeom>
          <a:noFill/>
          <a:ln>
            <a:noFill/>
          </a:ln>
        </p:spPr>
      </p:pic>
      <p:sp>
        <p:nvSpPr>
          <p:cNvPr id="1037" name="Google Shape;1037;p44"/>
          <p:cNvSpPr/>
          <p:nvPr/>
        </p:nvSpPr>
        <p:spPr>
          <a:xfrm>
            <a:off x="6288650" y="705063"/>
            <a:ext cx="2346600" cy="37533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038" name="Google Shape;1038;p44"/>
          <p:cNvSpPr/>
          <p:nvPr/>
        </p:nvSpPr>
        <p:spPr>
          <a:xfrm>
            <a:off x="2485225" y="2380638"/>
            <a:ext cx="743400" cy="292500"/>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039" name="Google Shape;1039;p44"/>
          <p:cNvSpPr/>
          <p:nvPr/>
        </p:nvSpPr>
        <p:spPr>
          <a:xfrm>
            <a:off x="5419675" y="2380638"/>
            <a:ext cx="743400" cy="292500"/>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040" name="Google Shape;1040;p44"/>
          <p:cNvSpPr txBox="1"/>
          <p:nvPr/>
        </p:nvSpPr>
        <p:spPr>
          <a:xfrm>
            <a:off x="6475750" y="795813"/>
            <a:ext cx="2074800" cy="3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13 main themes:</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1. Race</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2. Crimes</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3. Gender</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4. Education</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5. </a:t>
            </a:r>
            <a:r>
              <a:rPr lang="en">
                <a:solidFill>
                  <a:schemeClr val="dk1"/>
                </a:solidFill>
                <a:latin typeface="Noto Sans"/>
                <a:ea typeface="Noto Sans"/>
                <a:cs typeface="Noto Sans"/>
                <a:sym typeface="Noto Sans"/>
              </a:rPr>
              <a:t>COVID-19</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6. Generational</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7. Government</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8. Housing</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9. LGBTQ+</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10. Religion</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11. Transportation</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12. Work</a:t>
            </a:r>
            <a:endParaRPr>
              <a:solidFill>
                <a:schemeClr val="dk1"/>
              </a:solidFill>
              <a:latin typeface="Noto Sans"/>
              <a:ea typeface="Noto Sans"/>
              <a:cs typeface="Noto Sans"/>
              <a:sym typeface="Noto Sans"/>
            </a:endParaRPr>
          </a:p>
          <a:p>
            <a:pPr indent="0" lvl="0" marL="0" rtl="0" algn="l">
              <a:lnSpc>
                <a:spcPct val="115000"/>
              </a:lnSpc>
              <a:spcBef>
                <a:spcPts val="0"/>
              </a:spcBef>
              <a:spcAft>
                <a:spcPts val="0"/>
              </a:spcAft>
              <a:buNone/>
            </a:pPr>
            <a:r>
              <a:rPr lang="en">
                <a:solidFill>
                  <a:schemeClr val="dk1"/>
                </a:solidFill>
                <a:latin typeface="Noto Sans"/>
                <a:ea typeface="Noto Sans"/>
                <a:cs typeface="Noto Sans"/>
                <a:sym typeface="Noto Sans"/>
              </a:rPr>
              <a:t>13. Body Image</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pic>
        <p:nvPicPr>
          <p:cNvPr id="1041" name="Google Shape;1041;p44"/>
          <p:cNvPicPr preferRelativeResize="0"/>
          <p:nvPr/>
        </p:nvPicPr>
        <p:blipFill rotWithShape="1">
          <a:blip r:embed="rId4">
            <a:alphaModFix/>
          </a:blip>
          <a:srcRect b="26868" l="0" r="29238" t="0"/>
          <a:stretch/>
        </p:blipFill>
        <p:spPr>
          <a:xfrm>
            <a:off x="317550" y="2069050"/>
            <a:ext cx="1954100" cy="10054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ph type="ctrTitle"/>
          </p:nvPr>
        </p:nvSpPr>
        <p:spPr>
          <a:xfrm>
            <a:off x="715100" y="535000"/>
            <a:ext cx="4745100" cy="24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 safety in social media</a:t>
            </a:r>
            <a:endParaRPr/>
          </a:p>
        </p:txBody>
      </p:sp>
      <p:sp>
        <p:nvSpPr>
          <p:cNvPr id="433" name="Google Shape;433;p27"/>
          <p:cNvSpPr txBox="1"/>
          <p:nvPr>
            <p:ph idx="1" type="subTitle"/>
          </p:nvPr>
        </p:nvSpPr>
        <p:spPr>
          <a:xfrm>
            <a:off x="814900" y="3013013"/>
            <a:ext cx="2288400" cy="433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500"/>
              <a:t>By Team Detoxify</a:t>
            </a:r>
            <a:endParaRPr sz="1500"/>
          </a:p>
        </p:txBody>
      </p:sp>
      <p:grpSp>
        <p:nvGrpSpPr>
          <p:cNvPr id="434" name="Google Shape;434;p27"/>
          <p:cNvGrpSpPr/>
          <p:nvPr/>
        </p:nvGrpSpPr>
        <p:grpSpPr>
          <a:xfrm>
            <a:off x="6222850" y="911156"/>
            <a:ext cx="1339550" cy="635483"/>
            <a:chOff x="6632625" y="1176956"/>
            <a:chExt cx="1339550" cy="635483"/>
          </a:xfrm>
        </p:grpSpPr>
        <p:sp>
          <p:nvSpPr>
            <p:cNvPr id="435" name="Google Shape;435;p27"/>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7"/>
          <p:cNvGrpSpPr/>
          <p:nvPr/>
        </p:nvGrpSpPr>
        <p:grpSpPr>
          <a:xfrm>
            <a:off x="3375925" y="4048218"/>
            <a:ext cx="1339550" cy="635483"/>
            <a:chOff x="6632625" y="1176956"/>
            <a:chExt cx="1339550" cy="635483"/>
          </a:xfrm>
        </p:grpSpPr>
        <p:sp>
          <p:nvSpPr>
            <p:cNvPr id="443" name="Google Shape;443;p27"/>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7"/>
          <p:cNvGrpSpPr/>
          <p:nvPr/>
        </p:nvGrpSpPr>
        <p:grpSpPr>
          <a:xfrm>
            <a:off x="5275222" y="1882946"/>
            <a:ext cx="3868337" cy="3260786"/>
            <a:chOff x="5548876" y="2113300"/>
            <a:chExt cx="3595108" cy="3030189"/>
          </a:xfrm>
        </p:grpSpPr>
        <p:sp>
          <p:nvSpPr>
            <p:cNvPr id="451" name="Google Shape;451;p27"/>
            <p:cNvSpPr/>
            <p:nvPr/>
          </p:nvSpPr>
          <p:spPr>
            <a:xfrm>
              <a:off x="5548876" y="3208449"/>
              <a:ext cx="3248608" cy="1935025"/>
            </a:xfrm>
            <a:custGeom>
              <a:rect b="b" l="l" r="r" t="t"/>
              <a:pathLst>
                <a:path extrusionOk="0" h="51673" w="86751">
                  <a:moveTo>
                    <a:pt x="43378" y="1"/>
                  </a:moveTo>
                  <a:cubicBezTo>
                    <a:pt x="19421" y="1"/>
                    <a:pt x="0" y="19422"/>
                    <a:pt x="0" y="43379"/>
                  </a:cubicBezTo>
                  <a:cubicBezTo>
                    <a:pt x="0" y="46161"/>
                    <a:pt x="266" y="48939"/>
                    <a:pt x="793" y="51673"/>
                  </a:cubicBezTo>
                  <a:lnTo>
                    <a:pt x="85953" y="51673"/>
                  </a:lnTo>
                  <a:cubicBezTo>
                    <a:pt x="86480" y="48939"/>
                    <a:pt x="86750" y="46161"/>
                    <a:pt x="86750" y="43379"/>
                  </a:cubicBezTo>
                  <a:cubicBezTo>
                    <a:pt x="86750" y="19422"/>
                    <a:pt x="67330" y="1"/>
                    <a:pt x="43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27"/>
            <p:cNvGrpSpPr/>
            <p:nvPr/>
          </p:nvGrpSpPr>
          <p:grpSpPr>
            <a:xfrm>
              <a:off x="7277602" y="2113300"/>
              <a:ext cx="1866382" cy="3030189"/>
              <a:chOff x="7277602" y="2113300"/>
              <a:chExt cx="1866382" cy="3030189"/>
            </a:xfrm>
          </p:grpSpPr>
          <p:sp>
            <p:nvSpPr>
              <p:cNvPr id="453" name="Google Shape;453;p27"/>
              <p:cNvSpPr/>
              <p:nvPr/>
            </p:nvSpPr>
            <p:spPr>
              <a:xfrm>
                <a:off x="7525053" y="4178522"/>
                <a:ext cx="839877" cy="964750"/>
              </a:xfrm>
              <a:custGeom>
                <a:rect b="b" l="l" r="r" t="t"/>
                <a:pathLst>
                  <a:path extrusionOk="0" h="22660" w="19727">
                    <a:moveTo>
                      <a:pt x="16777" y="0"/>
                    </a:moveTo>
                    <a:cubicBezTo>
                      <a:pt x="11156" y="0"/>
                      <a:pt x="1" y="1308"/>
                      <a:pt x="1" y="1308"/>
                    </a:cubicBezTo>
                    <a:lnTo>
                      <a:pt x="1" y="22660"/>
                    </a:lnTo>
                    <a:lnTo>
                      <a:pt x="7886" y="22660"/>
                    </a:lnTo>
                    <a:lnTo>
                      <a:pt x="10482" y="7106"/>
                    </a:lnTo>
                    <a:lnTo>
                      <a:pt x="11482" y="6879"/>
                    </a:lnTo>
                    <a:lnTo>
                      <a:pt x="10383" y="22660"/>
                    </a:lnTo>
                    <a:lnTo>
                      <a:pt x="17402" y="22660"/>
                    </a:lnTo>
                    <a:cubicBezTo>
                      <a:pt x="17402" y="22660"/>
                      <a:pt x="19727" y="6510"/>
                      <a:pt x="19195" y="146"/>
                    </a:cubicBezTo>
                    <a:cubicBezTo>
                      <a:pt x="18639" y="44"/>
                      <a:pt x="17800" y="0"/>
                      <a:pt x="16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7469705" y="2113300"/>
                <a:ext cx="809266" cy="660381"/>
              </a:xfrm>
              <a:custGeom>
                <a:rect b="b" l="l" r="r" t="t"/>
                <a:pathLst>
                  <a:path extrusionOk="0" h="15511" w="19008">
                    <a:moveTo>
                      <a:pt x="17229" y="0"/>
                    </a:moveTo>
                    <a:cubicBezTo>
                      <a:pt x="17229" y="1"/>
                      <a:pt x="16194" y="1788"/>
                      <a:pt x="11411" y="1788"/>
                    </a:cubicBezTo>
                    <a:cubicBezTo>
                      <a:pt x="10988" y="1788"/>
                      <a:pt x="10536" y="1774"/>
                      <a:pt x="10053" y="1744"/>
                    </a:cubicBezTo>
                    <a:cubicBezTo>
                      <a:pt x="9865" y="1732"/>
                      <a:pt x="9681" y="1726"/>
                      <a:pt x="9501" y="1726"/>
                    </a:cubicBezTo>
                    <a:cubicBezTo>
                      <a:pt x="4006" y="1726"/>
                      <a:pt x="2547" y="7093"/>
                      <a:pt x="2547" y="7093"/>
                    </a:cubicBezTo>
                    <a:cubicBezTo>
                      <a:pt x="2547" y="7093"/>
                      <a:pt x="197" y="7787"/>
                      <a:pt x="99" y="9403"/>
                    </a:cubicBezTo>
                    <a:cubicBezTo>
                      <a:pt x="0" y="11018"/>
                      <a:pt x="2576" y="15510"/>
                      <a:pt x="2576" y="15510"/>
                    </a:cubicBezTo>
                    <a:cubicBezTo>
                      <a:pt x="2576" y="15510"/>
                      <a:pt x="13038" y="14259"/>
                      <a:pt x="16023" y="12796"/>
                    </a:cubicBezTo>
                    <a:cubicBezTo>
                      <a:pt x="19007" y="11334"/>
                      <a:pt x="18500" y="5350"/>
                      <a:pt x="18500" y="5349"/>
                    </a:cubicBezTo>
                    <a:lnTo>
                      <a:pt x="18500" y="5349"/>
                    </a:lnTo>
                    <a:cubicBezTo>
                      <a:pt x="18500" y="5349"/>
                      <a:pt x="18086" y="5615"/>
                      <a:pt x="16781" y="6467"/>
                    </a:cubicBezTo>
                    <a:cubicBezTo>
                      <a:pt x="17845" y="4872"/>
                      <a:pt x="17229" y="1"/>
                      <a:pt x="17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7277602" y="3016715"/>
                <a:ext cx="1735527" cy="1243531"/>
              </a:xfrm>
              <a:custGeom>
                <a:rect b="b" l="l" r="r" t="t"/>
                <a:pathLst>
                  <a:path extrusionOk="0" h="29208" w="40764">
                    <a:moveTo>
                      <a:pt x="23911" y="1"/>
                    </a:moveTo>
                    <a:cubicBezTo>
                      <a:pt x="22153" y="1"/>
                      <a:pt x="20236" y="171"/>
                      <a:pt x="18151" y="566"/>
                    </a:cubicBezTo>
                    <a:cubicBezTo>
                      <a:pt x="16292" y="867"/>
                      <a:pt x="14635" y="931"/>
                      <a:pt x="13564" y="931"/>
                    </a:cubicBezTo>
                    <a:cubicBezTo>
                      <a:pt x="12775" y="931"/>
                      <a:pt x="12304" y="896"/>
                      <a:pt x="12304" y="896"/>
                    </a:cubicBezTo>
                    <a:cubicBezTo>
                      <a:pt x="12304" y="896"/>
                      <a:pt x="5424" y="3162"/>
                      <a:pt x="3680" y="5969"/>
                    </a:cubicBezTo>
                    <a:cubicBezTo>
                      <a:pt x="1941" y="8782"/>
                      <a:pt x="1" y="17381"/>
                      <a:pt x="2207" y="20090"/>
                    </a:cubicBezTo>
                    <a:cubicBezTo>
                      <a:pt x="3611" y="21814"/>
                      <a:pt x="6345" y="21859"/>
                      <a:pt x="6345" y="21859"/>
                    </a:cubicBezTo>
                    <a:lnTo>
                      <a:pt x="5813" y="28596"/>
                    </a:lnTo>
                    <a:cubicBezTo>
                      <a:pt x="5813" y="28596"/>
                      <a:pt x="6758" y="28720"/>
                      <a:pt x="8236" y="28858"/>
                    </a:cubicBezTo>
                    <a:cubicBezTo>
                      <a:pt x="10022" y="29024"/>
                      <a:pt x="12594" y="29207"/>
                      <a:pt x="15235" y="29207"/>
                    </a:cubicBezTo>
                    <a:cubicBezTo>
                      <a:pt x="19076" y="29207"/>
                      <a:pt x="23064" y="28820"/>
                      <a:pt x="25002" y="27434"/>
                    </a:cubicBezTo>
                    <a:cubicBezTo>
                      <a:pt x="25081" y="19243"/>
                      <a:pt x="23293" y="7560"/>
                      <a:pt x="23293" y="7560"/>
                    </a:cubicBezTo>
                    <a:cubicBezTo>
                      <a:pt x="23293" y="7560"/>
                      <a:pt x="24411" y="7427"/>
                      <a:pt x="26323" y="7427"/>
                    </a:cubicBezTo>
                    <a:cubicBezTo>
                      <a:pt x="29073" y="7427"/>
                      <a:pt x="33465" y="7703"/>
                      <a:pt x="38537" y="9048"/>
                    </a:cubicBezTo>
                    <a:cubicBezTo>
                      <a:pt x="40763" y="7703"/>
                      <a:pt x="39724" y="6807"/>
                      <a:pt x="39724" y="6807"/>
                    </a:cubicBezTo>
                    <a:cubicBezTo>
                      <a:pt x="39724" y="6807"/>
                      <a:pt x="35014" y="1"/>
                      <a:pt x="239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8854146" y="3288689"/>
                <a:ext cx="129641" cy="146799"/>
              </a:xfrm>
              <a:custGeom>
                <a:rect b="b" l="l" r="r" t="t"/>
                <a:pathLst>
                  <a:path extrusionOk="0" h="3448" w="3045">
                    <a:moveTo>
                      <a:pt x="2370" y="0"/>
                    </a:moveTo>
                    <a:cubicBezTo>
                      <a:pt x="739" y="537"/>
                      <a:pt x="1" y="2325"/>
                      <a:pt x="1" y="2325"/>
                    </a:cubicBezTo>
                    <a:lnTo>
                      <a:pt x="804" y="3448"/>
                    </a:lnTo>
                    <a:lnTo>
                      <a:pt x="3045" y="394"/>
                    </a:lnTo>
                    <a:cubicBezTo>
                      <a:pt x="2838" y="232"/>
                      <a:pt x="2611" y="99"/>
                      <a:pt x="2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8160670" y="2492522"/>
                <a:ext cx="118912" cy="156889"/>
              </a:xfrm>
              <a:custGeom>
                <a:rect b="b" l="l" r="r" t="t"/>
                <a:pathLst>
                  <a:path extrusionOk="0" h="3685" w="2793">
                    <a:moveTo>
                      <a:pt x="1100" y="0"/>
                    </a:moveTo>
                    <a:cubicBezTo>
                      <a:pt x="301" y="0"/>
                      <a:pt x="0" y="919"/>
                      <a:pt x="0" y="919"/>
                    </a:cubicBezTo>
                    <a:lnTo>
                      <a:pt x="434" y="2205"/>
                    </a:lnTo>
                    <a:lnTo>
                      <a:pt x="892" y="3555"/>
                    </a:lnTo>
                    <a:cubicBezTo>
                      <a:pt x="1096" y="3644"/>
                      <a:pt x="1282" y="3685"/>
                      <a:pt x="1450" y="3685"/>
                    </a:cubicBezTo>
                    <a:cubicBezTo>
                      <a:pt x="2419" y="3685"/>
                      <a:pt x="2792" y="2338"/>
                      <a:pt x="2532" y="1289"/>
                    </a:cubicBezTo>
                    <a:cubicBezTo>
                      <a:pt x="2419" y="821"/>
                      <a:pt x="2178" y="412"/>
                      <a:pt x="1813" y="210"/>
                    </a:cubicBezTo>
                    <a:cubicBezTo>
                      <a:pt x="1541" y="60"/>
                      <a:pt x="1304" y="0"/>
                      <a:pt x="1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8179105" y="2538163"/>
                <a:ext cx="100477" cy="111248"/>
              </a:xfrm>
              <a:custGeom>
                <a:rect b="b" l="l" r="r" t="t"/>
                <a:pathLst>
                  <a:path extrusionOk="0" h="2613" w="2360">
                    <a:moveTo>
                      <a:pt x="1402" y="1"/>
                    </a:moveTo>
                    <a:cubicBezTo>
                      <a:pt x="718" y="1"/>
                      <a:pt x="249" y="663"/>
                      <a:pt x="1" y="1133"/>
                    </a:cubicBezTo>
                    <a:lnTo>
                      <a:pt x="459" y="2483"/>
                    </a:lnTo>
                    <a:cubicBezTo>
                      <a:pt x="663" y="2572"/>
                      <a:pt x="849" y="2613"/>
                      <a:pt x="1017" y="2613"/>
                    </a:cubicBezTo>
                    <a:cubicBezTo>
                      <a:pt x="1986" y="2613"/>
                      <a:pt x="2359" y="1266"/>
                      <a:pt x="2099" y="217"/>
                    </a:cubicBezTo>
                    <a:cubicBezTo>
                      <a:pt x="1846" y="64"/>
                      <a:pt x="1614"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7518369" y="2689307"/>
                <a:ext cx="120615" cy="152163"/>
              </a:xfrm>
              <a:custGeom>
                <a:rect b="b" l="l" r="r" t="t"/>
                <a:pathLst>
                  <a:path extrusionOk="0" h="3574" w="2833">
                    <a:moveTo>
                      <a:pt x="1207" y="1"/>
                    </a:moveTo>
                    <a:cubicBezTo>
                      <a:pt x="861" y="1"/>
                      <a:pt x="478" y="166"/>
                      <a:pt x="187" y="740"/>
                    </a:cubicBezTo>
                    <a:cubicBezTo>
                      <a:pt x="0" y="1114"/>
                      <a:pt x="30" y="1587"/>
                      <a:pt x="197" y="2040"/>
                    </a:cubicBezTo>
                    <a:cubicBezTo>
                      <a:pt x="496" y="2842"/>
                      <a:pt x="1229" y="3573"/>
                      <a:pt x="1919" y="3573"/>
                    </a:cubicBezTo>
                    <a:cubicBezTo>
                      <a:pt x="2251" y="3573"/>
                      <a:pt x="2573" y="3404"/>
                      <a:pt x="2832" y="2991"/>
                    </a:cubicBezTo>
                    <a:lnTo>
                      <a:pt x="2448" y="1617"/>
                    </a:lnTo>
                    <a:lnTo>
                      <a:pt x="2084" y="312"/>
                    </a:lnTo>
                    <a:cubicBezTo>
                      <a:pt x="2084" y="312"/>
                      <a:pt x="1680" y="1"/>
                      <a:pt x="1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7526756" y="2743804"/>
                <a:ext cx="112228" cy="97667"/>
              </a:xfrm>
              <a:custGeom>
                <a:rect b="b" l="l" r="r" t="t"/>
                <a:pathLst>
                  <a:path extrusionOk="0" h="2294" w="2636">
                    <a:moveTo>
                      <a:pt x="1105" y="0"/>
                    </a:moveTo>
                    <a:cubicBezTo>
                      <a:pt x="680" y="0"/>
                      <a:pt x="264" y="185"/>
                      <a:pt x="0" y="760"/>
                    </a:cubicBezTo>
                    <a:cubicBezTo>
                      <a:pt x="299" y="1562"/>
                      <a:pt x="1032" y="2293"/>
                      <a:pt x="1722" y="2293"/>
                    </a:cubicBezTo>
                    <a:cubicBezTo>
                      <a:pt x="2054" y="2293"/>
                      <a:pt x="2376" y="2124"/>
                      <a:pt x="2635" y="1711"/>
                    </a:cubicBezTo>
                    <a:lnTo>
                      <a:pt x="2251" y="337"/>
                    </a:lnTo>
                    <a:cubicBezTo>
                      <a:pt x="1947" y="176"/>
                      <a:pt x="1521" y="0"/>
                      <a:pt x="1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7546469" y="2364156"/>
                <a:ext cx="726628" cy="605629"/>
              </a:xfrm>
              <a:custGeom>
                <a:rect b="b" l="l" r="r" t="t"/>
                <a:pathLst>
                  <a:path extrusionOk="0" h="14225" w="17067">
                    <a:moveTo>
                      <a:pt x="9454" y="1"/>
                    </a:moveTo>
                    <a:cubicBezTo>
                      <a:pt x="6210" y="1"/>
                      <a:pt x="2325" y="1730"/>
                      <a:pt x="1359" y="3373"/>
                    </a:cubicBezTo>
                    <a:cubicBezTo>
                      <a:pt x="0" y="5678"/>
                      <a:pt x="1236" y="11746"/>
                      <a:pt x="3871" y="13460"/>
                    </a:cubicBezTo>
                    <a:cubicBezTo>
                      <a:pt x="4705" y="14003"/>
                      <a:pt x="5778" y="14224"/>
                      <a:pt x="6928" y="14224"/>
                    </a:cubicBezTo>
                    <a:cubicBezTo>
                      <a:pt x="9655" y="14224"/>
                      <a:pt x="12814" y="12980"/>
                      <a:pt x="14234" y="11840"/>
                    </a:cubicBezTo>
                    <a:cubicBezTo>
                      <a:pt x="17066" y="9559"/>
                      <a:pt x="15298" y="2890"/>
                      <a:pt x="12826" y="960"/>
                    </a:cubicBezTo>
                    <a:cubicBezTo>
                      <a:pt x="11961" y="281"/>
                      <a:pt x="10759" y="1"/>
                      <a:pt x="9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7961031" y="2560984"/>
                <a:ext cx="44406" cy="37594"/>
              </a:xfrm>
              <a:custGeom>
                <a:rect b="b" l="l" r="r" t="t"/>
                <a:pathLst>
                  <a:path extrusionOk="0" h="883" w="1043">
                    <a:moveTo>
                      <a:pt x="496" y="1"/>
                    </a:moveTo>
                    <a:cubicBezTo>
                      <a:pt x="454" y="1"/>
                      <a:pt x="410" y="7"/>
                      <a:pt x="365" y="21"/>
                    </a:cubicBezTo>
                    <a:cubicBezTo>
                      <a:pt x="129" y="95"/>
                      <a:pt x="1" y="341"/>
                      <a:pt x="74" y="572"/>
                    </a:cubicBezTo>
                    <a:cubicBezTo>
                      <a:pt x="136" y="775"/>
                      <a:pt x="315" y="883"/>
                      <a:pt x="494" y="883"/>
                    </a:cubicBezTo>
                    <a:cubicBezTo>
                      <a:pt x="646" y="883"/>
                      <a:pt x="799" y="806"/>
                      <a:pt x="882" y="646"/>
                    </a:cubicBezTo>
                    <a:cubicBezTo>
                      <a:pt x="1043" y="343"/>
                      <a:pt x="810" y="1"/>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7773569" y="2618802"/>
                <a:ext cx="44363" cy="37679"/>
              </a:xfrm>
              <a:custGeom>
                <a:rect b="b" l="l" r="r" t="t"/>
                <a:pathLst>
                  <a:path extrusionOk="0" h="885" w="1042">
                    <a:moveTo>
                      <a:pt x="495" y="1"/>
                    </a:moveTo>
                    <a:cubicBezTo>
                      <a:pt x="451" y="1"/>
                      <a:pt x="406" y="8"/>
                      <a:pt x="360" y="22"/>
                    </a:cubicBezTo>
                    <a:cubicBezTo>
                      <a:pt x="128" y="96"/>
                      <a:pt x="0" y="342"/>
                      <a:pt x="69" y="574"/>
                    </a:cubicBezTo>
                    <a:cubicBezTo>
                      <a:pt x="133" y="777"/>
                      <a:pt x="312" y="884"/>
                      <a:pt x="492" y="884"/>
                    </a:cubicBezTo>
                    <a:cubicBezTo>
                      <a:pt x="644" y="884"/>
                      <a:pt x="796" y="808"/>
                      <a:pt x="882" y="648"/>
                    </a:cubicBezTo>
                    <a:cubicBezTo>
                      <a:pt x="1042" y="345"/>
                      <a:pt x="807"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8068195" y="2611606"/>
                <a:ext cx="72931" cy="61776"/>
              </a:xfrm>
              <a:custGeom>
                <a:rect b="b" l="l" r="r" t="t"/>
                <a:pathLst>
                  <a:path extrusionOk="0" h="1451" w="1713">
                    <a:moveTo>
                      <a:pt x="813" y="1"/>
                    </a:moveTo>
                    <a:cubicBezTo>
                      <a:pt x="743" y="1"/>
                      <a:pt x="670" y="11"/>
                      <a:pt x="596" y="34"/>
                    </a:cubicBezTo>
                    <a:cubicBezTo>
                      <a:pt x="217" y="152"/>
                      <a:pt x="0" y="561"/>
                      <a:pt x="119" y="940"/>
                    </a:cubicBezTo>
                    <a:cubicBezTo>
                      <a:pt x="223" y="1274"/>
                      <a:pt x="518" y="1450"/>
                      <a:pt x="814" y="1450"/>
                    </a:cubicBezTo>
                    <a:cubicBezTo>
                      <a:pt x="1062" y="1450"/>
                      <a:pt x="1311" y="1326"/>
                      <a:pt x="1448" y="1068"/>
                    </a:cubicBezTo>
                    <a:cubicBezTo>
                      <a:pt x="1713" y="565"/>
                      <a:pt x="1328" y="1"/>
                      <a:pt x="813" y="1"/>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7700807" y="2704720"/>
                <a:ext cx="72931" cy="61734"/>
              </a:xfrm>
              <a:custGeom>
                <a:rect b="b" l="l" r="r" t="t"/>
                <a:pathLst>
                  <a:path extrusionOk="0" h="1450" w="1713">
                    <a:moveTo>
                      <a:pt x="812" y="1"/>
                    </a:moveTo>
                    <a:cubicBezTo>
                      <a:pt x="742" y="1"/>
                      <a:pt x="670" y="11"/>
                      <a:pt x="596" y="33"/>
                    </a:cubicBezTo>
                    <a:cubicBezTo>
                      <a:pt x="212" y="152"/>
                      <a:pt x="0" y="555"/>
                      <a:pt x="118" y="940"/>
                    </a:cubicBezTo>
                    <a:cubicBezTo>
                      <a:pt x="220" y="1274"/>
                      <a:pt x="514" y="1450"/>
                      <a:pt x="810" y="1450"/>
                    </a:cubicBezTo>
                    <a:cubicBezTo>
                      <a:pt x="1060" y="1450"/>
                      <a:pt x="1311" y="1324"/>
                      <a:pt x="1448" y="1063"/>
                    </a:cubicBezTo>
                    <a:cubicBezTo>
                      <a:pt x="1713" y="564"/>
                      <a:pt x="1328" y="1"/>
                      <a:pt x="812" y="1"/>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7801456" y="2888562"/>
                <a:ext cx="248723" cy="274226"/>
              </a:xfrm>
              <a:custGeom>
                <a:rect b="b" l="l" r="r" t="t"/>
                <a:pathLst>
                  <a:path extrusionOk="0" h="6441" w="5842">
                    <a:moveTo>
                      <a:pt x="119" y="0"/>
                    </a:moveTo>
                    <a:lnTo>
                      <a:pt x="0" y="3906"/>
                    </a:lnTo>
                    <a:cubicBezTo>
                      <a:pt x="0" y="3906"/>
                      <a:pt x="453" y="5945"/>
                      <a:pt x="2586" y="6398"/>
                    </a:cubicBezTo>
                    <a:cubicBezTo>
                      <a:pt x="2723" y="6427"/>
                      <a:pt x="2857" y="6441"/>
                      <a:pt x="2985" y="6441"/>
                    </a:cubicBezTo>
                    <a:cubicBezTo>
                      <a:pt x="4863" y="6441"/>
                      <a:pt x="5842" y="3581"/>
                      <a:pt x="5842" y="3581"/>
                    </a:cubicBezTo>
                    <a:lnTo>
                      <a:pt x="5330" y="217"/>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7890781" y="2554512"/>
                <a:ext cx="94602" cy="135090"/>
              </a:xfrm>
              <a:custGeom>
                <a:rect b="b" l="l" r="r" t="t"/>
                <a:pathLst>
                  <a:path extrusionOk="0" h="3173" w="2222">
                    <a:moveTo>
                      <a:pt x="1" y="0"/>
                    </a:moveTo>
                    <a:lnTo>
                      <a:pt x="685" y="3172"/>
                    </a:lnTo>
                    <a:cubicBezTo>
                      <a:pt x="685" y="3172"/>
                      <a:pt x="2222" y="2798"/>
                      <a:pt x="2040" y="2473"/>
                    </a:cubicBezTo>
                    <a:cubicBezTo>
                      <a:pt x="1853" y="2148"/>
                      <a:pt x="1" y="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7817805" y="2706210"/>
                <a:ext cx="209001" cy="111930"/>
              </a:xfrm>
              <a:custGeom>
                <a:rect b="b" l="l" r="r" t="t"/>
                <a:pathLst>
                  <a:path extrusionOk="0" h="2629" w="4909">
                    <a:moveTo>
                      <a:pt x="1165" y="1"/>
                    </a:moveTo>
                    <a:cubicBezTo>
                      <a:pt x="840" y="1"/>
                      <a:pt x="543" y="137"/>
                      <a:pt x="321" y="545"/>
                    </a:cubicBezTo>
                    <a:cubicBezTo>
                      <a:pt x="1" y="1121"/>
                      <a:pt x="296" y="2210"/>
                      <a:pt x="1759" y="2564"/>
                    </a:cubicBezTo>
                    <a:cubicBezTo>
                      <a:pt x="1941" y="2609"/>
                      <a:pt x="2128" y="2629"/>
                      <a:pt x="2314" y="2629"/>
                    </a:cubicBezTo>
                    <a:cubicBezTo>
                      <a:pt x="3622" y="2629"/>
                      <a:pt x="4908" y="1621"/>
                      <a:pt x="4714" y="806"/>
                    </a:cubicBezTo>
                    <a:cubicBezTo>
                      <a:pt x="4637" y="482"/>
                      <a:pt x="4492" y="389"/>
                      <a:pt x="4292" y="389"/>
                    </a:cubicBezTo>
                    <a:cubicBezTo>
                      <a:pt x="4021" y="389"/>
                      <a:pt x="3648" y="561"/>
                      <a:pt x="3206" y="561"/>
                    </a:cubicBezTo>
                    <a:cubicBezTo>
                      <a:pt x="3099" y="561"/>
                      <a:pt x="2987" y="551"/>
                      <a:pt x="2872" y="525"/>
                    </a:cubicBezTo>
                    <a:cubicBezTo>
                      <a:pt x="2389" y="419"/>
                      <a:pt x="1735" y="1"/>
                      <a:pt x="1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714644" y="2521474"/>
                <a:ext cx="84767" cy="92217"/>
              </a:xfrm>
              <a:custGeom>
                <a:rect b="b" l="l" r="r" t="t"/>
                <a:pathLst>
                  <a:path extrusionOk="0" h="2166" w="1991">
                    <a:moveTo>
                      <a:pt x="1328" y="0"/>
                    </a:moveTo>
                    <a:cubicBezTo>
                      <a:pt x="668" y="0"/>
                      <a:pt x="0" y="851"/>
                      <a:pt x="473" y="2165"/>
                    </a:cubicBezTo>
                    <a:cubicBezTo>
                      <a:pt x="473" y="2165"/>
                      <a:pt x="1079" y="909"/>
                      <a:pt x="1990" y="358"/>
                    </a:cubicBezTo>
                    <a:cubicBezTo>
                      <a:pt x="1807" y="113"/>
                      <a:pt x="1568" y="0"/>
                      <a:pt x="13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7955879" y="2481325"/>
                <a:ext cx="106267" cy="45342"/>
              </a:xfrm>
              <a:custGeom>
                <a:rect b="b" l="l" r="r" t="t"/>
                <a:pathLst>
                  <a:path extrusionOk="0" h="1065" w="2496">
                    <a:moveTo>
                      <a:pt x="2496" y="0"/>
                    </a:moveTo>
                    <a:cubicBezTo>
                      <a:pt x="2495" y="0"/>
                      <a:pt x="1861" y="169"/>
                      <a:pt x="1136" y="169"/>
                    </a:cubicBezTo>
                    <a:cubicBezTo>
                      <a:pt x="803" y="169"/>
                      <a:pt x="451" y="134"/>
                      <a:pt x="131" y="30"/>
                    </a:cubicBezTo>
                    <a:lnTo>
                      <a:pt x="131" y="30"/>
                    </a:lnTo>
                    <a:cubicBezTo>
                      <a:pt x="0" y="636"/>
                      <a:pt x="432" y="1065"/>
                      <a:pt x="1003" y="1065"/>
                    </a:cubicBezTo>
                    <a:cubicBezTo>
                      <a:pt x="1486" y="1065"/>
                      <a:pt x="2067" y="760"/>
                      <a:pt x="2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7534335" y="2332863"/>
                <a:ext cx="592601" cy="393010"/>
              </a:xfrm>
              <a:custGeom>
                <a:rect b="b" l="l" r="r" t="t"/>
                <a:pathLst>
                  <a:path extrusionOk="0" h="9231" w="13919">
                    <a:moveTo>
                      <a:pt x="9860" y="0"/>
                    </a:moveTo>
                    <a:cubicBezTo>
                      <a:pt x="4642" y="0"/>
                      <a:pt x="0" y="2608"/>
                      <a:pt x="635" y="7541"/>
                    </a:cubicBezTo>
                    <a:lnTo>
                      <a:pt x="1374" y="9230"/>
                    </a:lnTo>
                    <a:cubicBezTo>
                      <a:pt x="1374" y="9230"/>
                      <a:pt x="2585" y="8634"/>
                      <a:pt x="2541" y="7255"/>
                    </a:cubicBezTo>
                    <a:cubicBezTo>
                      <a:pt x="2502" y="5871"/>
                      <a:pt x="1999" y="4758"/>
                      <a:pt x="2502" y="3985"/>
                    </a:cubicBezTo>
                    <a:cubicBezTo>
                      <a:pt x="2999" y="3207"/>
                      <a:pt x="12667" y="3941"/>
                      <a:pt x="13919" y="522"/>
                    </a:cubicBezTo>
                    <a:cubicBezTo>
                      <a:pt x="12581" y="173"/>
                      <a:pt x="11201" y="0"/>
                      <a:pt x="98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7637880" y="3477810"/>
                <a:ext cx="174941" cy="112015"/>
              </a:xfrm>
              <a:custGeom>
                <a:rect b="b" l="l" r="r" t="t"/>
                <a:pathLst>
                  <a:path extrusionOk="0" h="2631" w="4109">
                    <a:moveTo>
                      <a:pt x="345" y="1"/>
                    </a:moveTo>
                    <a:lnTo>
                      <a:pt x="1" y="577"/>
                    </a:lnTo>
                    <a:lnTo>
                      <a:pt x="3650" y="2631"/>
                    </a:lnTo>
                    <a:lnTo>
                      <a:pt x="4108" y="1715"/>
                    </a:lnTo>
                    <a:lnTo>
                      <a:pt x="3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7639966" y="3223037"/>
                <a:ext cx="283507" cy="327785"/>
              </a:xfrm>
              <a:custGeom>
                <a:rect b="b" l="l" r="r" t="t"/>
                <a:pathLst>
                  <a:path extrusionOk="0" h="7699" w="6659">
                    <a:moveTo>
                      <a:pt x="3469" y="0"/>
                    </a:moveTo>
                    <a:cubicBezTo>
                      <a:pt x="3033" y="0"/>
                      <a:pt x="2447" y="444"/>
                      <a:pt x="2020" y="1887"/>
                    </a:cubicBezTo>
                    <a:cubicBezTo>
                      <a:pt x="1772" y="762"/>
                      <a:pt x="961" y="251"/>
                      <a:pt x="504" y="251"/>
                    </a:cubicBezTo>
                    <a:cubicBezTo>
                      <a:pt x="371" y="251"/>
                      <a:pt x="268" y="295"/>
                      <a:pt x="218" y="380"/>
                    </a:cubicBezTo>
                    <a:cubicBezTo>
                      <a:pt x="1" y="759"/>
                      <a:pt x="518" y="1320"/>
                      <a:pt x="351" y="2237"/>
                    </a:cubicBezTo>
                    <a:cubicBezTo>
                      <a:pt x="188" y="3148"/>
                      <a:pt x="976" y="3768"/>
                      <a:pt x="976" y="4167"/>
                    </a:cubicBezTo>
                    <a:cubicBezTo>
                      <a:pt x="976" y="4571"/>
                      <a:pt x="296" y="5985"/>
                      <a:pt x="296" y="5985"/>
                    </a:cubicBezTo>
                    <a:lnTo>
                      <a:pt x="4059" y="7699"/>
                    </a:lnTo>
                    <a:lnTo>
                      <a:pt x="4739" y="6320"/>
                    </a:lnTo>
                    <a:cubicBezTo>
                      <a:pt x="4739" y="6320"/>
                      <a:pt x="6044" y="4088"/>
                      <a:pt x="6364" y="3172"/>
                    </a:cubicBezTo>
                    <a:cubicBezTo>
                      <a:pt x="6659" y="2334"/>
                      <a:pt x="6574" y="1892"/>
                      <a:pt x="5979" y="1892"/>
                    </a:cubicBezTo>
                    <a:cubicBezTo>
                      <a:pt x="5928" y="1892"/>
                      <a:pt x="5872" y="1895"/>
                      <a:pt x="5813" y="1902"/>
                    </a:cubicBezTo>
                    <a:cubicBezTo>
                      <a:pt x="5726" y="1227"/>
                      <a:pt x="5300" y="1158"/>
                      <a:pt x="5129" y="1158"/>
                    </a:cubicBezTo>
                    <a:cubicBezTo>
                      <a:pt x="5086" y="1158"/>
                      <a:pt x="5059" y="1163"/>
                      <a:pt x="5059" y="1163"/>
                    </a:cubicBezTo>
                    <a:cubicBezTo>
                      <a:pt x="5059" y="1163"/>
                      <a:pt x="5014" y="439"/>
                      <a:pt x="4279" y="439"/>
                    </a:cubicBezTo>
                    <a:cubicBezTo>
                      <a:pt x="4211" y="439"/>
                      <a:pt x="4139" y="445"/>
                      <a:pt x="4059" y="458"/>
                    </a:cubicBezTo>
                    <a:cubicBezTo>
                      <a:pt x="4005" y="216"/>
                      <a:pt x="3773" y="0"/>
                      <a:pt x="3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7525053" y="3589784"/>
                <a:ext cx="279377" cy="655570"/>
              </a:xfrm>
              <a:custGeom>
                <a:rect b="b" l="l" r="r" t="t"/>
                <a:pathLst>
                  <a:path extrusionOk="0" h="15398" w="6562">
                    <a:moveTo>
                      <a:pt x="6350" y="1"/>
                    </a:moveTo>
                    <a:lnTo>
                      <a:pt x="6350" y="1"/>
                    </a:lnTo>
                    <a:cubicBezTo>
                      <a:pt x="4552" y="7689"/>
                      <a:pt x="533" y="8399"/>
                      <a:pt x="533" y="8399"/>
                    </a:cubicBezTo>
                    <a:lnTo>
                      <a:pt x="1" y="15136"/>
                    </a:lnTo>
                    <a:cubicBezTo>
                      <a:pt x="1" y="15136"/>
                      <a:pt x="946" y="15260"/>
                      <a:pt x="2424" y="15398"/>
                    </a:cubicBezTo>
                    <a:cubicBezTo>
                      <a:pt x="1601" y="13334"/>
                      <a:pt x="2744" y="10718"/>
                      <a:pt x="3399" y="9743"/>
                    </a:cubicBezTo>
                    <a:cubicBezTo>
                      <a:pt x="4744" y="7744"/>
                      <a:pt x="6561" y="3695"/>
                      <a:pt x="6350"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67119" y="4443470"/>
                <a:ext cx="172599" cy="700018"/>
              </a:xfrm>
              <a:custGeom>
                <a:rect b="b" l="l" r="r" t="t"/>
                <a:pathLst>
                  <a:path extrusionOk="0" h="16442" w="4054">
                    <a:moveTo>
                      <a:pt x="3330" y="1"/>
                    </a:moveTo>
                    <a:lnTo>
                      <a:pt x="1099" y="656"/>
                    </a:lnTo>
                    <a:lnTo>
                      <a:pt x="0" y="16442"/>
                    </a:lnTo>
                    <a:lnTo>
                      <a:pt x="4054" y="16442"/>
                    </a:lnTo>
                    <a:lnTo>
                      <a:pt x="3330"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8265108" y="4201512"/>
                <a:ext cx="878876" cy="941759"/>
              </a:xfrm>
              <a:custGeom>
                <a:rect b="b" l="l" r="r" t="t"/>
                <a:pathLst>
                  <a:path extrusionOk="0" h="22120" w="20643">
                    <a:moveTo>
                      <a:pt x="17150" y="0"/>
                    </a:moveTo>
                    <a:cubicBezTo>
                      <a:pt x="14038" y="1877"/>
                      <a:pt x="1030" y="2354"/>
                      <a:pt x="1030" y="2354"/>
                    </a:cubicBezTo>
                    <a:cubicBezTo>
                      <a:pt x="1030" y="2354"/>
                      <a:pt x="0" y="11461"/>
                      <a:pt x="2507" y="22120"/>
                    </a:cubicBezTo>
                    <a:lnTo>
                      <a:pt x="9038" y="22120"/>
                    </a:lnTo>
                    <a:lnTo>
                      <a:pt x="8605" y="9412"/>
                    </a:lnTo>
                    <a:lnTo>
                      <a:pt x="9413" y="9334"/>
                    </a:lnTo>
                    <a:lnTo>
                      <a:pt x="13589" y="22120"/>
                    </a:lnTo>
                    <a:lnTo>
                      <a:pt x="20643" y="22120"/>
                    </a:lnTo>
                    <a:lnTo>
                      <a:pt x="17682" y="7285"/>
                    </a:lnTo>
                    <a:cubicBezTo>
                      <a:pt x="17682" y="7285"/>
                      <a:pt x="18136" y="3620"/>
                      <a:pt x="17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8231771" y="3305208"/>
                <a:ext cx="880834" cy="1067100"/>
              </a:xfrm>
              <a:custGeom>
                <a:rect b="b" l="l" r="r" t="t"/>
                <a:pathLst>
                  <a:path extrusionOk="0" h="25064" w="20689">
                    <a:moveTo>
                      <a:pt x="9242" y="1"/>
                    </a:moveTo>
                    <a:cubicBezTo>
                      <a:pt x="8914" y="1"/>
                      <a:pt x="8577" y="12"/>
                      <a:pt x="8230" y="36"/>
                    </a:cubicBezTo>
                    <a:cubicBezTo>
                      <a:pt x="5009" y="257"/>
                      <a:pt x="419" y="3148"/>
                      <a:pt x="182" y="11482"/>
                    </a:cubicBezTo>
                    <a:cubicBezTo>
                      <a:pt x="0" y="17934"/>
                      <a:pt x="1502" y="24027"/>
                      <a:pt x="1502" y="24027"/>
                    </a:cubicBezTo>
                    <a:cubicBezTo>
                      <a:pt x="1502" y="24027"/>
                      <a:pt x="5095" y="25064"/>
                      <a:pt x="9283" y="25064"/>
                    </a:cubicBezTo>
                    <a:cubicBezTo>
                      <a:pt x="12425" y="25064"/>
                      <a:pt x="15901" y="24480"/>
                      <a:pt x="18446" y="22436"/>
                    </a:cubicBezTo>
                    <a:lnTo>
                      <a:pt x="18268" y="21111"/>
                    </a:lnTo>
                    <a:lnTo>
                      <a:pt x="17692" y="16806"/>
                    </a:lnTo>
                    <a:cubicBezTo>
                      <a:pt x="17692" y="16806"/>
                      <a:pt x="20460" y="16777"/>
                      <a:pt x="20583" y="13669"/>
                    </a:cubicBezTo>
                    <a:cubicBezTo>
                      <a:pt x="20688" y="10969"/>
                      <a:pt x="19370" y="1"/>
                      <a:pt x="92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046992" y="2621441"/>
                <a:ext cx="854565" cy="601627"/>
              </a:xfrm>
              <a:custGeom>
                <a:rect b="b" l="l" r="r" t="t"/>
                <a:pathLst>
                  <a:path extrusionOk="0" h="14131" w="20072">
                    <a:moveTo>
                      <a:pt x="8721" y="1"/>
                    </a:moveTo>
                    <a:cubicBezTo>
                      <a:pt x="7051" y="1"/>
                      <a:pt x="5118" y="998"/>
                      <a:pt x="4695" y="2876"/>
                    </a:cubicBezTo>
                    <a:cubicBezTo>
                      <a:pt x="2030" y="3304"/>
                      <a:pt x="966" y="5792"/>
                      <a:pt x="1582" y="7954"/>
                    </a:cubicBezTo>
                    <a:cubicBezTo>
                      <a:pt x="1" y="9762"/>
                      <a:pt x="1853" y="12313"/>
                      <a:pt x="1956" y="12633"/>
                    </a:cubicBezTo>
                    <a:cubicBezTo>
                      <a:pt x="1956" y="12633"/>
                      <a:pt x="12073" y="13830"/>
                      <a:pt x="15191" y="14130"/>
                    </a:cubicBezTo>
                    <a:cubicBezTo>
                      <a:pt x="15198" y="14130"/>
                      <a:pt x="15206" y="14130"/>
                      <a:pt x="15214" y="14130"/>
                    </a:cubicBezTo>
                    <a:cubicBezTo>
                      <a:pt x="19682" y="14130"/>
                      <a:pt x="20072" y="4223"/>
                      <a:pt x="16770" y="4223"/>
                    </a:cubicBezTo>
                    <a:cubicBezTo>
                      <a:pt x="16703" y="4223"/>
                      <a:pt x="16635" y="4227"/>
                      <a:pt x="16565" y="4235"/>
                    </a:cubicBezTo>
                    <a:cubicBezTo>
                      <a:pt x="17166" y="2276"/>
                      <a:pt x="15442" y="417"/>
                      <a:pt x="13383" y="417"/>
                    </a:cubicBezTo>
                    <a:cubicBezTo>
                      <a:pt x="12642" y="417"/>
                      <a:pt x="11857" y="658"/>
                      <a:pt x="11122" y="1221"/>
                    </a:cubicBezTo>
                    <a:cubicBezTo>
                      <a:pt x="10724" y="398"/>
                      <a:pt x="9775" y="1"/>
                      <a:pt x="8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8073006" y="3074533"/>
                <a:ext cx="104053" cy="148374"/>
              </a:xfrm>
              <a:custGeom>
                <a:rect b="b" l="l" r="r" t="t"/>
                <a:pathLst>
                  <a:path extrusionOk="0" h="3485" w="2444">
                    <a:moveTo>
                      <a:pt x="1191" y="0"/>
                    </a:moveTo>
                    <a:cubicBezTo>
                      <a:pt x="898" y="0"/>
                      <a:pt x="572" y="137"/>
                      <a:pt x="267" y="568"/>
                    </a:cubicBezTo>
                    <a:cubicBezTo>
                      <a:pt x="35" y="893"/>
                      <a:pt x="1" y="1341"/>
                      <a:pt x="99" y="1789"/>
                    </a:cubicBezTo>
                    <a:cubicBezTo>
                      <a:pt x="280" y="2641"/>
                      <a:pt x="934" y="3485"/>
                      <a:pt x="1634" y="3485"/>
                    </a:cubicBezTo>
                    <a:cubicBezTo>
                      <a:pt x="1905" y="3485"/>
                      <a:pt x="2183" y="3358"/>
                      <a:pt x="2444" y="3055"/>
                    </a:cubicBezTo>
                    <a:lnTo>
                      <a:pt x="2276" y="1710"/>
                    </a:lnTo>
                    <a:lnTo>
                      <a:pt x="2114" y="425"/>
                    </a:lnTo>
                    <a:cubicBezTo>
                      <a:pt x="2114" y="425"/>
                      <a:pt x="1705" y="0"/>
                      <a:pt x="11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8077221" y="3126305"/>
                <a:ext cx="100051" cy="96603"/>
              </a:xfrm>
              <a:custGeom>
                <a:rect b="b" l="l" r="r" t="t"/>
                <a:pathLst>
                  <a:path extrusionOk="0" h="2269" w="2350">
                    <a:moveTo>
                      <a:pt x="956" y="0"/>
                    </a:moveTo>
                    <a:cubicBezTo>
                      <a:pt x="615" y="0"/>
                      <a:pt x="275" y="149"/>
                      <a:pt x="0" y="573"/>
                    </a:cubicBezTo>
                    <a:cubicBezTo>
                      <a:pt x="185" y="1425"/>
                      <a:pt x="837" y="2269"/>
                      <a:pt x="1537" y="2269"/>
                    </a:cubicBezTo>
                    <a:cubicBezTo>
                      <a:pt x="1809" y="2269"/>
                      <a:pt x="2088" y="2142"/>
                      <a:pt x="2350" y="1839"/>
                    </a:cubicBezTo>
                    <a:lnTo>
                      <a:pt x="2177" y="494"/>
                    </a:lnTo>
                    <a:cubicBezTo>
                      <a:pt x="1872" y="268"/>
                      <a:pt x="1413" y="0"/>
                      <a:pt x="9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8694146" y="2933820"/>
                <a:ext cx="107885" cy="150205"/>
              </a:xfrm>
              <a:custGeom>
                <a:rect b="b" l="l" r="r" t="t"/>
                <a:pathLst>
                  <a:path extrusionOk="0" h="3528" w="2534">
                    <a:moveTo>
                      <a:pt x="1037" y="0"/>
                    </a:moveTo>
                    <a:cubicBezTo>
                      <a:pt x="332" y="0"/>
                      <a:pt x="1" y="789"/>
                      <a:pt x="1" y="789"/>
                    </a:cubicBezTo>
                    <a:lnTo>
                      <a:pt x="316" y="2045"/>
                    </a:lnTo>
                    <a:lnTo>
                      <a:pt x="641" y="3360"/>
                    </a:lnTo>
                    <a:cubicBezTo>
                      <a:pt x="857" y="3476"/>
                      <a:pt x="1056" y="3528"/>
                      <a:pt x="1236" y="3528"/>
                    </a:cubicBezTo>
                    <a:cubicBezTo>
                      <a:pt x="2105" y="3528"/>
                      <a:pt x="2534" y="2324"/>
                      <a:pt x="2375" y="1336"/>
                    </a:cubicBezTo>
                    <a:cubicBezTo>
                      <a:pt x="2301" y="883"/>
                      <a:pt x="2104" y="479"/>
                      <a:pt x="1774" y="257"/>
                    </a:cubicBezTo>
                    <a:cubicBezTo>
                      <a:pt x="1494" y="72"/>
                      <a:pt x="1248" y="0"/>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8707557" y="2979333"/>
                <a:ext cx="94474" cy="104564"/>
              </a:xfrm>
              <a:custGeom>
                <a:rect b="b" l="l" r="r" t="t"/>
                <a:pathLst>
                  <a:path extrusionOk="0" h="2456" w="2219">
                    <a:moveTo>
                      <a:pt x="1338" y="1"/>
                    </a:moveTo>
                    <a:cubicBezTo>
                      <a:pt x="729" y="1"/>
                      <a:pt x="260" y="564"/>
                      <a:pt x="1" y="971"/>
                    </a:cubicBezTo>
                    <a:lnTo>
                      <a:pt x="331" y="2286"/>
                    </a:lnTo>
                    <a:cubicBezTo>
                      <a:pt x="548" y="2403"/>
                      <a:pt x="747" y="2455"/>
                      <a:pt x="927" y="2455"/>
                    </a:cubicBezTo>
                    <a:cubicBezTo>
                      <a:pt x="1794" y="2455"/>
                      <a:pt x="2219" y="1249"/>
                      <a:pt x="2060" y="262"/>
                    </a:cubicBezTo>
                    <a:cubicBezTo>
                      <a:pt x="1802" y="76"/>
                      <a:pt x="1561"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8112857" y="2812990"/>
                <a:ext cx="669194" cy="571740"/>
              </a:xfrm>
              <a:custGeom>
                <a:rect b="b" l="l" r="r" t="t"/>
                <a:pathLst>
                  <a:path extrusionOk="0" h="13429" w="15718">
                    <a:moveTo>
                      <a:pt x="9032" y="0"/>
                    </a:moveTo>
                    <a:cubicBezTo>
                      <a:pt x="6135" y="0"/>
                      <a:pt x="2417" y="1096"/>
                      <a:pt x="1311" y="3356"/>
                    </a:cubicBezTo>
                    <a:cubicBezTo>
                      <a:pt x="1" y="6036"/>
                      <a:pt x="1247" y="12478"/>
                      <a:pt x="4621" y="13256"/>
                    </a:cubicBezTo>
                    <a:cubicBezTo>
                      <a:pt x="5110" y="13369"/>
                      <a:pt x="5728" y="13428"/>
                      <a:pt x="6415" y="13428"/>
                    </a:cubicBezTo>
                    <a:cubicBezTo>
                      <a:pt x="9103" y="13428"/>
                      <a:pt x="12857" y="12522"/>
                      <a:pt x="14171" y="10346"/>
                    </a:cubicBezTo>
                    <a:cubicBezTo>
                      <a:pt x="15717" y="7784"/>
                      <a:pt x="14255" y="2076"/>
                      <a:pt x="12137" y="662"/>
                    </a:cubicBezTo>
                    <a:cubicBezTo>
                      <a:pt x="11478" y="223"/>
                      <a:pt x="10338" y="0"/>
                      <a:pt x="90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8160670" y="2760962"/>
                <a:ext cx="505195" cy="173493"/>
              </a:xfrm>
              <a:custGeom>
                <a:rect b="b" l="l" r="r" t="t"/>
                <a:pathLst>
                  <a:path extrusionOk="0" h="4075" w="11866">
                    <a:moveTo>
                      <a:pt x="9343" y="1"/>
                    </a:moveTo>
                    <a:cubicBezTo>
                      <a:pt x="7083" y="1"/>
                      <a:pt x="4143" y="742"/>
                      <a:pt x="4143" y="742"/>
                    </a:cubicBezTo>
                    <a:cubicBezTo>
                      <a:pt x="4143" y="742"/>
                      <a:pt x="764" y="742"/>
                      <a:pt x="0" y="4056"/>
                    </a:cubicBezTo>
                    <a:cubicBezTo>
                      <a:pt x="0" y="4056"/>
                      <a:pt x="149" y="4075"/>
                      <a:pt x="388" y="4075"/>
                    </a:cubicBezTo>
                    <a:cubicBezTo>
                      <a:pt x="1012" y="4075"/>
                      <a:pt x="2252" y="3949"/>
                      <a:pt x="3064" y="3037"/>
                    </a:cubicBezTo>
                    <a:cubicBezTo>
                      <a:pt x="3291" y="3248"/>
                      <a:pt x="3650" y="3342"/>
                      <a:pt x="4056" y="3342"/>
                    </a:cubicBezTo>
                    <a:cubicBezTo>
                      <a:pt x="5150" y="3342"/>
                      <a:pt x="6581" y="2655"/>
                      <a:pt x="6660" y="1692"/>
                    </a:cubicBezTo>
                    <a:cubicBezTo>
                      <a:pt x="7312" y="2300"/>
                      <a:pt x="8199" y="2580"/>
                      <a:pt x="9062" y="2580"/>
                    </a:cubicBezTo>
                    <a:cubicBezTo>
                      <a:pt x="10317" y="2580"/>
                      <a:pt x="11518" y="1989"/>
                      <a:pt x="11866" y="958"/>
                    </a:cubicBezTo>
                    <a:cubicBezTo>
                      <a:pt x="11662" y="233"/>
                      <a:pt x="10610" y="1"/>
                      <a:pt x="9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8208482" y="3108636"/>
                <a:ext cx="70291" cy="58839"/>
              </a:xfrm>
              <a:custGeom>
                <a:rect b="b" l="l" r="r" t="t"/>
                <a:pathLst>
                  <a:path extrusionOk="0" h="1382" w="1651">
                    <a:moveTo>
                      <a:pt x="898" y="1"/>
                    </a:moveTo>
                    <a:cubicBezTo>
                      <a:pt x="865" y="1"/>
                      <a:pt x="832" y="3"/>
                      <a:pt x="798" y="8"/>
                    </a:cubicBezTo>
                    <a:cubicBezTo>
                      <a:pt x="193" y="102"/>
                      <a:pt x="0" y="885"/>
                      <a:pt x="493" y="1244"/>
                    </a:cubicBezTo>
                    <a:cubicBezTo>
                      <a:pt x="621" y="1339"/>
                      <a:pt x="762" y="1381"/>
                      <a:pt x="899" y="1381"/>
                    </a:cubicBezTo>
                    <a:cubicBezTo>
                      <a:pt x="1291" y="1381"/>
                      <a:pt x="1651" y="1038"/>
                      <a:pt x="1582" y="589"/>
                    </a:cubicBezTo>
                    <a:cubicBezTo>
                      <a:pt x="1528" y="244"/>
                      <a:pt x="1233" y="1"/>
                      <a:pt x="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8559734" y="3022250"/>
                <a:ext cx="70291" cy="58753"/>
              </a:xfrm>
              <a:custGeom>
                <a:rect b="b" l="l" r="r" t="t"/>
                <a:pathLst>
                  <a:path extrusionOk="0" h="1380" w="1651">
                    <a:moveTo>
                      <a:pt x="899" y="1"/>
                    </a:moveTo>
                    <a:cubicBezTo>
                      <a:pt x="865" y="1"/>
                      <a:pt x="832" y="3"/>
                      <a:pt x="798" y="8"/>
                    </a:cubicBezTo>
                    <a:cubicBezTo>
                      <a:pt x="193" y="101"/>
                      <a:pt x="0" y="880"/>
                      <a:pt x="498" y="1244"/>
                    </a:cubicBezTo>
                    <a:cubicBezTo>
                      <a:pt x="625" y="1338"/>
                      <a:pt x="765" y="1380"/>
                      <a:pt x="901" y="1380"/>
                    </a:cubicBezTo>
                    <a:cubicBezTo>
                      <a:pt x="1292" y="1380"/>
                      <a:pt x="1651" y="1034"/>
                      <a:pt x="1582" y="584"/>
                    </a:cubicBezTo>
                    <a:cubicBezTo>
                      <a:pt x="1532" y="243"/>
                      <a:pt x="1234" y="1"/>
                      <a:pt x="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8402033" y="3204389"/>
                <a:ext cx="236802" cy="231012"/>
              </a:xfrm>
              <a:custGeom>
                <a:rect b="b" l="l" r="r" t="t"/>
                <a:pathLst>
                  <a:path extrusionOk="0" h="5426" w="5562">
                    <a:moveTo>
                      <a:pt x="4867" y="0"/>
                    </a:moveTo>
                    <a:lnTo>
                      <a:pt x="1" y="985"/>
                    </a:lnTo>
                    <a:lnTo>
                      <a:pt x="631" y="4226"/>
                    </a:lnTo>
                    <a:cubicBezTo>
                      <a:pt x="631" y="4226"/>
                      <a:pt x="1215" y="5426"/>
                      <a:pt x="2792" y="5426"/>
                    </a:cubicBezTo>
                    <a:cubicBezTo>
                      <a:pt x="2983" y="5426"/>
                      <a:pt x="3188" y="5408"/>
                      <a:pt x="3409" y="5369"/>
                    </a:cubicBezTo>
                    <a:cubicBezTo>
                      <a:pt x="5561" y="4984"/>
                      <a:pt x="5561" y="3655"/>
                      <a:pt x="5561" y="3655"/>
                    </a:cubicBezTo>
                    <a:lnTo>
                      <a:pt x="48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8368483" y="3000323"/>
                <a:ext cx="59605" cy="136155"/>
              </a:xfrm>
              <a:custGeom>
                <a:rect b="b" l="l" r="r" t="t"/>
                <a:pathLst>
                  <a:path extrusionOk="0" h="3198" w="1400">
                    <a:moveTo>
                      <a:pt x="823" y="1"/>
                    </a:moveTo>
                    <a:cubicBezTo>
                      <a:pt x="823" y="1"/>
                      <a:pt x="1" y="2291"/>
                      <a:pt x="237" y="2734"/>
                    </a:cubicBezTo>
                    <a:cubicBezTo>
                      <a:pt x="404" y="3049"/>
                      <a:pt x="1399" y="3197"/>
                      <a:pt x="1399" y="3197"/>
                    </a:cubicBezTo>
                    <a:lnTo>
                      <a:pt x="8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8237689" y="2960642"/>
                <a:ext cx="100860" cy="75571"/>
              </a:xfrm>
              <a:custGeom>
                <a:rect b="b" l="l" r="r" t="t"/>
                <a:pathLst>
                  <a:path extrusionOk="0" h="1775" w="2369">
                    <a:moveTo>
                      <a:pt x="1339" y="1"/>
                    </a:moveTo>
                    <a:cubicBezTo>
                      <a:pt x="671" y="1"/>
                      <a:pt x="1" y="585"/>
                      <a:pt x="103" y="1775"/>
                    </a:cubicBezTo>
                    <a:cubicBezTo>
                      <a:pt x="103" y="1775"/>
                      <a:pt x="533" y="579"/>
                      <a:pt x="1901" y="579"/>
                    </a:cubicBezTo>
                    <a:cubicBezTo>
                      <a:pt x="2046" y="579"/>
                      <a:pt x="2201" y="593"/>
                      <a:pt x="2368" y="622"/>
                    </a:cubicBezTo>
                    <a:cubicBezTo>
                      <a:pt x="2136" y="210"/>
                      <a:pt x="1738"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8453847" y="2917726"/>
                <a:ext cx="107374" cy="56625"/>
              </a:xfrm>
              <a:custGeom>
                <a:rect b="b" l="l" r="r" t="t"/>
                <a:pathLst>
                  <a:path extrusionOk="0" h="1330" w="2522">
                    <a:moveTo>
                      <a:pt x="1144" y="1"/>
                    </a:moveTo>
                    <a:cubicBezTo>
                      <a:pt x="608" y="1"/>
                      <a:pt x="107" y="378"/>
                      <a:pt x="0" y="995"/>
                    </a:cubicBezTo>
                    <a:cubicBezTo>
                      <a:pt x="408" y="764"/>
                      <a:pt x="777" y="679"/>
                      <a:pt x="1099" y="679"/>
                    </a:cubicBezTo>
                    <a:cubicBezTo>
                      <a:pt x="1990" y="679"/>
                      <a:pt x="2522" y="1330"/>
                      <a:pt x="2522" y="1330"/>
                    </a:cubicBezTo>
                    <a:cubicBezTo>
                      <a:pt x="2278" y="394"/>
                      <a:pt x="1692"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8285247" y="3037194"/>
                <a:ext cx="57051" cy="23374"/>
              </a:xfrm>
              <a:custGeom>
                <a:rect b="b" l="l" r="r" t="t"/>
                <a:pathLst>
                  <a:path extrusionOk="0" h="549" w="1340">
                    <a:moveTo>
                      <a:pt x="748" y="1"/>
                    </a:moveTo>
                    <a:cubicBezTo>
                      <a:pt x="737" y="1"/>
                      <a:pt x="726" y="1"/>
                      <a:pt x="714" y="2"/>
                    </a:cubicBezTo>
                    <a:cubicBezTo>
                      <a:pt x="325" y="26"/>
                      <a:pt x="40" y="396"/>
                      <a:pt x="30" y="410"/>
                    </a:cubicBezTo>
                    <a:cubicBezTo>
                      <a:pt x="0" y="450"/>
                      <a:pt x="10" y="504"/>
                      <a:pt x="44" y="529"/>
                    </a:cubicBezTo>
                    <a:cubicBezTo>
                      <a:pt x="59" y="543"/>
                      <a:pt x="79" y="548"/>
                      <a:pt x="99" y="548"/>
                    </a:cubicBezTo>
                    <a:cubicBezTo>
                      <a:pt x="123" y="548"/>
                      <a:pt x="148" y="538"/>
                      <a:pt x="163" y="519"/>
                    </a:cubicBezTo>
                    <a:cubicBezTo>
                      <a:pt x="163" y="514"/>
                      <a:pt x="414" y="194"/>
                      <a:pt x="724" y="179"/>
                    </a:cubicBezTo>
                    <a:cubicBezTo>
                      <a:pt x="734" y="178"/>
                      <a:pt x="745" y="178"/>
                      <a:pt x="755" y="178"/>
                    </a:cubicBezTo>
                    <a:cubicBezTo>
                      <a:pt x="896" y="178"/>
                      <a:pt x="1029" y="242"/>
                      <a:pt x="1153" y="366"/>
                    </a:cubicBezTo>
                    <a:cubicBezTo>
                      <a:pt x="1172" y="386"/>
                      <a:pt x="1194" y="394"/>
                      <a:pt x="1215" y="394"/>
                    </a:cubicBezTo>
                    <a:cubicBezTo>
                      <a:pt x="1283" y="394"/>
                      <a:pt x="1340" y="307"/>
                      <a:pt x="1276" y="243"/>
                    </a:cubicBezTo>
                    <a:cubicBezTo>
                      <a:pt x="1113" y="80"/>
                      <a:pt x="937" y="1"/>
                      <a:pt x="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8464534" y="3001771"/>
                <a:ext cx="56795" cy="23970"/>
              </a:xfrm>
              <a:custGeom>
                <a:rect b="b" l="l" r="r" t="t"/>
                <a:pathLst>
                  <a:path extrusionOk="0" h="563" w="1334">
                    <a:moveTo>
                      <a:pt x="664" y="1"/>
                    </a:moveTo>
                    <a:cubicBezTo>
                      <a:pt x="601" y="1"/>
                      <a:pt x="537" y="8"/>
                      <a:pt x="473" y="26"/>
                    </a:cubicBezTo>
                    <a:cubicBezTo>
                      <a:pt x="276" y="80"/>
                      <a:pt x="128" y="223"/>
                      <a:pt x="25" y="439"/>
                    </a:cubicBezTo>
                    <a:cubicBezTo>
                      <a:pt x="0" y="484"/>
                      <a:pt x="20" y="533"/>
                      <a:pt x="64" y="553"/>
                    </a:cubicBezTo>
                    <a:cubicBezTo>
                      <a:pt x="74" y="558"/>
                      <a:pt x="89" y="563"/>
                      <a:pt x="99" y="563"/>
                    </a:cubicBezTo>
                    <a:cubicBezTo>
                      <a:pt x="133" y="563"/>
                      <a:pt x="163" y="543"/>
                      <a:pt x="178" y="513"/>
                    </a:cubicBezTo>
                    <a:cubicBezTo>
                      <a:pt x="256" y="341"/>
                      <a:pt x="375" y="233"/>
                      <a:pt x="518" y="193"/>
                    </a:cubicBezTo>
                    <a:cubicBezTo>
                      <a:pt x="565" y="180"/>
                      <a:pt x="614" y="174"/>
                      <a:pt x="663" y="174"/>
                    </a:cubicBezTo>
                    <a:cubicBezTo>
                      <a:pt x="916" y="174"/>
                      <a:pt x="1158" y="326"/>
                      <a:pt x="1158" y="326"/>
                    </a:cubicBezTo>
                    <a:cubicBezTo>
                      <a:pt x="1175" y="337"/>
                      <a:pt x="1192" y="342"/>
                      <a:pt x="1208" y="342"/>
                    </a:cubicBezTo>
                    <a:cubicBezTo>
                      <a:pt x="1283" y="342"/>
                      <a:pt x="1333" y="236"/>
                      <a:pt x="1256" y="183"/>
                    </a:cubicBezTo>
                    <a:cubicBezTo>
                      <a:pt x="1240" y="175"/>
                      <a:pt x="969"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8369973" y="3112084"/>
                <a:ext cx="172131" cy="118529"/>
              </a:xfrm>
              <a:custGeom>
                <a:rect b="b" l="l" r="r" t="t"/>
                <a:pathLst>
                  <a:path extrusionOk="0" h="2784" w="4043">
                    <a:moveTo>
                      <a:pt x="3187" y="1"/>
                    </a:moveTo>
                    <a:lnTo>
                      <a:pt x="3187" y="1"/>
                    </a:lnTo>
                    <a:cubicBezTo>
                      <a:pt x="2354" y="1449"/>
                      <a:pt x="0" y="1656"/>
                      <a:pt x="0" y="1656"/>
                    </a:cubicBezTo>
                    <a:cubicBezTo>
                      <a:pt x="410" y="2440"/>
                      <a:pt x="1102" y="2783"/>
                      <a:pt x="1763" y="2783"/>
                    </a:cubicBezTo>
                    <a:cubicBezTo>
                      <a:pt x="2954" y="2783"/>
                      <a:pt x="4042" y="1667"/>
                      <a:pt x="3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8878074" y="3306485"/>
                <a:ext cx="180986" cy="236376"/>
              </a:xfrm>
              <a:custGeom>
                <a:rect b="b" l="l" r="r" t="t"/>
                <a:pathLst>
                  <a:path extrusionOk="0" h="5552" w="4251">
                    <a:moveTo>
                      <a:pt x="2133" y="1"/>
                    </a:moveTo>
                    <a:cubicBezTo>
                      <a:pt x="2133" y="1"/>
                      <a:pt x="936" y="355"/>
                      <a:pt x="232" y="1725"/>
                    </a:cubicBezTo>
                    <a:cubicBezTo>
                      <a:pt x="419" y="2114"/>
                      <a:pt x="0" y="3626"/>
                      <a:pt x="507" y="3961"/>
                    </a:cubicBezTo>
                    <a:cubicBezTo>
                      <a:pt x="567" y="4001"/>
                      <a:pt x="624" y="4018"/>
                      <a:pt x="677" y="4018"/>
                    </a:cubicBezTo>
                    <a:cubicBezTo>
                      <a:pt x="1128" y="4018"/>
                      <a:pt x="1345" y="2729"/>
                      <a:pt x="1345" y="2729"/>
                    </a:cubicBezTo>
                    <a:cubicBezTo>
                      <a:pt x="1345" y="2729"/>
                      <a:pt x="2778" y="4325"/>
                      <a:pt x="3443" y="5552"/>
                    </a:cubicBezTo>
                    <a:cubicBezTo>
                      <a:pt x="4251" y="3207"/>
                      <a:pt x="3384" y="897"/>
                      <a:pt x="2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8507536" y="4577286"/>
                <a:ext cx="142201" cy="565992"/>
              </a:xfrm>
              <a:custGeom>
                <a:rect b="b" l="l" r="r" t="t"/>
                <a:pathLst>
                  <a:path extrusionOk="0" h="13294" w="3340">
                    <a:moveTo>
                      <a:pt x="0" y="0"/>
                    </a:moveTo>
                    <a:lnTo>
                      <a:pt x="163" y="13294"/>
                    </a:lnTo>
                    <a:lnTo>
                      <a:pt x="3339" y="13294"/>
                    </a:lnTo>
                    <a:lnTo>
                      <a:pt x="2911" y="586"/>
                    </a:lnTo>
                    <a:lnTo>
                      <a:pt x="0"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8521586" y="3964110"/>
                <a:ext cx="488208" cy="239953"/>
              </a:xfrm>
              <a:custGeom>
                <a:rect b="b" l="l" r="r" t="t"/>
                <a:pathLst>
                  <a:path extrusionOk="0" h="5636" w="11467">
                    <a:moveTo>
                      <a:pt x="0" y="1"/>
                    </a:moveTo>
                    <a:lnTo>
                      <a:pt x="0" y="1"/>
                    </a:lnTo>
                    <a:cubicBezTo>
                      <a:pt x="522" y="1680"/>
                      <a:pt x="6768" y="5231"/>
                      <a:pt x="11466" y="5635"/>
                    </a:cubicBezTo>
                    <a:lnTo>
                      <a:pt x="10885" y="1335"/>
                    </a:lnTo>
                    <a:cubicBezTo>
                      <a:pt x="10885" y="1335"/>
                      <a:pt x="6876" y="799"/>
                      <a:pt x="3581" y="385"/>
                    </a:cubicBezTo>
                    <a:cubicBezTo>
                      <a:pt x="2044" y="193"/>
                      <a:pt x="0" y="1"/>
                      <a:pt x="0"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8665833" y="3593361"/>
                <a:ext cx="242677" cy="245615"/>
              </a:xfrm>
              <a:custGeom>
                <a:rect b="b" l="l" r="r" t="t"/>
                <a:pathLst>
                  <a:path extrusionOk="0" h="5769" w="5700">
                    <a:moveTo>
                      <a:pt x="5005" y="1"/>
                    </a:moveTo>
                    <a:lnTo>
                      <a:pt x="5005" y="1"/>
                    </a:lnTo>
                    <a:cubicBezTo>
                      <a:pt x="5005" y="1"/>
                      <a:pt x="4434" y="3532"/>
                      <a:pt x="5069" y="4650"/>
                    </a:cubicBezTo>
                    <a:cubicBezTo>
                      <a:pt x="4943" y="4590"/>
                      <a:pt x="4854" y="4565"/>
                      <a:pt x="4793" y="4565"/>
                    </a:cubicBezTo>
                    <a:cubicBezTo>
                      <a:pt x="4514" y="4565"/>
                      <a:pt x="4798" y="5074"/>
                      <a:pt x="4798" y="5074"/>
                    </a:cubicBezTo>
                    <a:cubicBezTo>
                      <a:pt x="4798" y="5074"/>
                      <a:pt x="4789" y="5074"/>
                      <a:pt x="4772" y="5074"/>
                    </a:cubicBezTo>
                    <a:cubicBezTo>
                      <a:pt x="4437" y="5074"/>
                      <a:pt x="892" y="5083"/>
                      <a:pt x="1" y="5458"/>
                    </a:cubicBezTo>
                    <a:lnTo>
                      <a:pt x="5699" y="5768"/>
                    </a:lnTo>
                    <a:lnTo>
                      <a:pt x="5005"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8356519" y="3775585"/>
                <a:ext cx="317524" cy="204913"/>
              </a:xfrm>
              <a:custGeom>
                <a:rect b="b" l="l" r="r" t="t"/>
                <a:pathLst>
                  <a:path extrusionOk="0" h="4813" w="7458">
                    <a:moveTo>
                      <a:pt x="3077" y="0"/>
                    </a:moveTo>
                    <a:cubicBezTo>
                      <a:pt x="3070" y="0"/>
                      <a:pt x="3065" y="0"/>
                      <a:pt x="3059" y="1"/>
                    </a:cubicBezTo>
                    <a:cubicBezTo>
                      <a:pt x="2621" y="30"/>
                      <a:pt x="144" y="247"/>
                      <a:pt x="55" y="690"/>
                    </a:cubicBezTo>
                    <a:cubicBezTo>
                      <a:pt x="1" y="937"/>
                      <a:pt x="75" y="1193"/>
                      <a:pt x="257" y="1370"/>
                    </a:cubicBezTo>
                    <a:lnTo>
                      <a:pt x="1877" y="1523"/>
                    </a:lnTo>
                    <a:cubicBezTo>
                      <a:pt x="1877" y="1523"/>
                      <a:pt x="1336" y="1858"/>
                      <a:pt x="1877" y="2557"/>
                    </a:cubicBezTo>
                    <a:cubicBezTo>
                      <a:pt x="1572" y="2835"/>
                      <a:pt x="1819" y="3426"/>
                      <a:pt x="2085" y="3426"/>
                    </a:cubicBezTo>
                    <a:cubicBezTo>
                      <a:pt x="2106" y="3426"/>
                      <a:pt x="2127" y="3422"/>
                      <a:pt x="2148" y="3414"/>
                    </a:cubicBezTo>
                    <a:lnTo>
                      <a:pt x="2148" y="3414"/>
                    </a:lnTo>
                    <a:cubicBezTo>
                      <a:pt x="2015" y="3764"/>
                      <a:pt x="2513" y="4172"/>
                      <a:pt x="2848" y="4256"/>
                    </a:cubicBezTo>
                    <a:cubicBezTo>
                      <a:pt x="3710" y="4473"/>
                      <a:pt x="7458" y="4813"/>
                      <a:pt x="7458" y="4813"/>
                    </a:cubicBezTo>
                    <a:lnTo>
                      <a:pt x="7266" y="1183"/>
                    </a:lnTo>
                    <a:cubicBezTo>
                      <a:pt x="7266" y="1183"/>
                      <a:pt x="3588" y="0"/>
                      <a:pt x="3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7"/>
            <p:cNvGrpSpPr/>
            <p:nvPr/>
          </p:nvGrpSpPr>
          <p:grpSpPr>
            <a:xfrm>
              <a:off x="5902825" y="2143614"/>
              <a:ext cx="1155017" cy="2999874"/>
              <a:chOff x="5902825" y="2143614"/>
              <a:chExt cx="1155017" cy="2999874"/>
            </a:xfrm>
          </p:grpSpPr>
          <p:sp>
            <p:nvSpPr>
              <p:cNvPr id="500" name="Google Shape;500;p27"/>
              <p:cNvSpPr/>
              <p:nvPr/>
            </p:nvSpPr>
            <p:spPr>
              <a:xfrm>
                <a:off x="6061122" y="4150549"/>
                <a:ext cx="914766" cy="992934"/>
              </a:xfrm>
              <a:custGeom>
                <a:rect b="b" l="l" r="r" t="t"/>
                <a:pathLst>
                  <a:path extrusionOk="0" h="23322" w="21486">
                    <a:moveTo>
                      <a:pt x="20564" y="0"/>
                    </a:moveTo>
                    <a:cubicBezTo>
                      <a:pt x="14920" y="0"/>
                      <a:pt x="1" y="803"/>
                      <a:pt x="1" y="803"/>
                    </a:cubicBezTo>
                    <a:lnTo>
                      <a:pt x="1" y="5300"/>
                    </a:lnTo>
                    <a:cubicBezTo>
                      <a:pt x="1" y="5300"/>
                      <a:pt x="1065" y="17155"/>
                      <a:pt x="3547" y="23322"/>
                    </a:cubicBezTo>
                    <a:lnTo>
                      <a:pt x="20426" y="23322"/>
                    </a:lnTo>
                    <a:lnTo>
                      <a:pt x="20426" y="8408"/>
                    </a:lnTo>
                    <a:cubicBezTo>
                      <a:pt x="20426" y="8408"/>
                      <a:pt x="21485" y="4605"/>
                      <a:pt x="20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5902825" y="3054650"/>
                <a:ext cx="1155017" cy="1321358"/>
              </a:xfrm>
              <a:custGeom>
                <a:rect b="b" l="l" r="r" t="t"/>
                <a:pathLst>
                  <a:path extrusionOk="0" h="31036" w="27129">
                    <a:moveTo>
                      <a:pt x="16421" y="0"/>
                    </a:moveTo>
                    <a:lnTo>
                      <a:pt x="10575" y="547"/>
                    </a:lnTo>
                    <a:cubicBezTo>
                      <a:pt x="10575" y="547"/>
                      <a:pt x="5585" y="793"/>
                      <a:pt x="3960" y="4743"/>
                    </a:cubicBezTo>
                    <a:cubicBezTo>
                      <a:pt x="2862" y="7403"/>
                      <a:pt x="0" y="19746"/>
                      <a:pt x="3719" y="31035"/>
                    </a:cubicBezTo>
                    <a:lnTo>
                      <a:pt x="3719" y="26543"/>
                    </a:lnTo>
                    <a:lnTo>
                      <a:pt x="19899" y="26543"/>
                    </a:lnTo>
                    <a:lnTo>
                      <a:pt x="19327" y="29469"/>
                    </a:lnTo>
                    <a:lnTo>
                      <a:pt x="23489" y="30360"/>
                    </a:lnTo>
                    <a:cubicBezTo>
                      <a:pt x="23489" y="30360"/>
                      <a:pt x="26996" y="22820"/>
                      <a:pt x="27080" y="15284"/>
                    </a:cubicBezTo>
                    <a:cubicBezTo>
                      <a:pt x="27129" y="10679"/>
                      <a:pt x="25568" y="6014"/>
                      <a:pt x="23824" y="3522"/>
                    </a:cubicBezTo>
                    <a:cubicBezTo>
                      <a:pt x="21475" y="173"/>
                      <a:pt x="16421" y="0"/>
                      <a:pt x="16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6353023" y="2866976"/>
                <a:ext cx="248979" cy="290021"/>
              </a:xfrm>
              <a:custGeom>
                <a:rect b="b" l="l" r="r" t="t"/>
                <a:pathLst>
                  <a:path extrusionOk="0" h="6812" w="5848">
                    <a:moveTo>
                      <a:pt x="5118" y="0"/>
                    </a:moveTo>
                    <a:lnTo>
                      <a:pt x="2222" y="562"/>
                    </a:lnTo>
                    <a:lnTo>
                      <a:pt x="2217" y="562"/>
                    </a:lnTo>
                    <a:lnTo>
                      <a:pt x="1" y="990"/>
                    </a:lnTo>
                    <a:lnTo>
                      <a:pt x="1" y="4950"/>
                    </a:lnTo>
                    <a:cubicBezTo>
                      <a:pt x="1" y="4950"/>
                      <a:pt x="669" y="6812"/>
                      <a:pt x="2394" y="6812"/>
                    </a:cubicBezTo>
                    <a:cubicBezTo>
                      <a:pt x="2566" y="6812"/>
                      <a:pt x="2748" y="6793"/>
                      <a:pt x="2941" y="6753"/>
                    </a:cubicBezTo>
                    <a:cubicBezTo>
                      <a:pt x="5079" y="6305"/>
                      <a:pt x="5847" y="4413"/>
                      <a:pt x="5847" y="4413"/>
                    </a:cubicBezTo>
                    <a:lnTo>
                      <a:pt x="5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352810" y="2890861"/>
                <a:ext cx="183541" cy="128449"/>
              </a:xfrm>
              <a:custGeom>
                <a:rect b="b" l="l" r="r" t="t"/>
                <a:pathLst>
                  <a:path extrusionOk="0" h="3017" w="4311">
                    <a:moveTo>
                      <a:pt x="2217" y="1"/>
                    </a:moveTo>
                    <a:lnTo>
                      <a:pt x="1" y="1449"/>
                    </a:lnTo>
                    <a:lnTo>
                      <a:pt x="1" y="3015"/>
                    </a:lnTo>
                    <a:cubicBezTo>
                      <a:pt x="67" y="3016"/>
                      <a:pt x="131" y="3017"/>
                      <a:pt x="195" y="3017"/>
                    </a:cubicBezTo>
                    <a:cubicBezTo>
                      <a:pt x="4044" y="3017"/>
                      <a:pt x="4311" y="567"/>
                      <a:pt x="4311" y="567"/>
                    </a:cubicBezTo>
                    <a:lnTo>
                      <a:pt x="2227"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6321389" y="4392550"/>
                <a:ext cx="263624" cy="750938"/>
              </a:xfrm>
              <a:custGeom>
                <a:rect b="b" l="l" r="r" t="t"/>
                <a:pathLst>
                  <a:path extrusionOk="0" h="17638" w="6192">
                    <a:moveTo>
                      <a:pt x="0" y="0"/>
                    </a:moveTo>
                    <a:lnTo>
                      <a:pt x="557" y="17638"/>
                    </a:lnTo>
                    <a:lnTo>
                      <a:pt x="6191" y="17638"/>
                    </a:lnTo>
                    <a:lnTo>
                      <a:pt x="4660" y="1837"/>
                    </a:lnTo>
                    <a:lnTo>
                      <a:pt x="0"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6071426" y="3969986"/>
                <a:ext cx="733354" cy="69227"/>
              </a:xfrm>
              <a:custGeom>
                <a:rect b="b" l="l" r="r" t="t"/>
                <a:pathLst>
                  <a:path extrusionOk="0" h="1626" w="17225">
                    <a:moveTo>
                      <a:pt x="17224" y="1"/>
                    </a:moveTo>
                    <a:lnTo>
                      <a:pt x="0" y="247"/>
                    </a:lnTo>
                    <a:lnTo>
                      <a:pt x="0" y="1626"/>
                    </a:lnTo>
                    <a:lnTo>
                      <a:pt x="16810" y="1626"/>
                    </a:lnTo>
                    <a:lnTo>
                      <a:pt x="172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6071426" y="3653988"/>
                <a:ext cx="766052" cy="76124"/>
              </a:xfrm>
              <a:custGeom>
                <a:rect b="b" l="l" r="r" t="t"/>
                <a:pathLst>
                  <a:path extrusionOk="0" h="1788" w="17993">
                    <a:moveTo>
                      <a:pt x="17707" y="0"/>
                    </a:moveTo>
                    <a:lnTo>
                      <a:pt x="0" y="409"/>
                    </a:lnTo>
                    <a:lnTo>
                      <a:pt x="0" y="1788"/>
                    </a:lnTo>
                    <a:lnTo>
                      <a:pt x="17992" y="1660"/>
                    </a:lnTo>
                    <a:lnTo>
                      <a:pt x="177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071426" y="3794063"/>
                <a:ext cx="778016" cy="83702"/>
              </a:xfrm>
              <a:custGeom>
                <a:rect b="b" l="l" r="r" t="t"/>
                <a:pathLst>
                  <a:path extrusionOk="0" h="1966" w="18274">
                    <a:moveTo>
                      <a:pt x="18273" y="0"/>
                    </a:moveTo>
                    <a:lnTo>
                      <a:pt x="0" y="591"/>
                    </a:lnTo>
                    <a:lnTo>
                      <a:pt x="0" y="1965"/>
                    </a:lnTo>
                    <a:lnTo>
                      <a:pt x="17859" y="1630"/>
                    </a:lnTo>
                    <a:lnTo>
                      <a:pt x="18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6703465" y="4309485"/>
                <a:ext cx="222710" cy="268010"/>
              </a:xfrm>
              <a:custGeom>
                <a:rect b="b" l="l" r="r" t="t"/>
                <a:pathLst>
                  <a:path extrusionOk="0" h="6295" w="5231">
                    <a:moveTo>
                      <a:pt x="522" y="1"/>
                    </a:moveTo>
                    <a:cubicBezTo>
                      <a:pt x="522" y="1"/>
                      <a:pt x="0" y="3897"/>
                      <a:pt x="1670" y="5773"/>
                    </a:cubicBezTo>
                    <a:cubicBezTo>
                      <a:pt x="1992" y="6134"/>
                      <a:pt x="2327" y="6294"/>
                      <a:pt x="2653" y="6294"/>
                    </a:cubicBezTo>
                    <a:cubicBezTo>
                      <a:pt x="4020" y="6294"/>
                      <a:pt x="5230" y="3478"/>
                      <a:pt x="4689" y="892"/>
                    </a:cubicBezTo>
                    <a:lnTo>
                      <a:pt x="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6017950" y="2143614"/>
                <a:ext cx="813225" cy="538914"/>
              </a:xfrm>
              <a:custGeom>
                <a:rect b="b" l="l" r="r" t="t"/>
                <a:pathLst>
                  <a:path extrusionOk="0" h="12658" w="19101">
                    <a:moveTo>
                      <a:pt x="7402" y="0"/>
                    </a:moveTo>
                    <a:cubicBezTo>
                      <a:pt x="6472" y="0"/>
                      <a:pt x="5469" y="400"/>
                      <a:pt x="4975" y="1406"/>
                    </a:cubicBezTo>
                    <a:cubicBezTo>
                      <a:pt x="4771" y="1186"/>
                      <a:pt x="4491" y="1083"/>
                      <a:pt x="4184" y="1083"/>
                    </a:cubicBezTo>
                    <a:cubicBezTo>
                      <a:pt x="3216" y="1083"/>
                      <a:pt x="1975" y="2101"/>
                      <a:pt x="1975" y="3711"/>
                    </a:cubicBezTo>
                    <a:cubicBezTo>
                      <a:pt x="473" y="4150"/>
                      <a:pt x="113" y="6051"/>
                      <a:pt x="1158" y="6913"/>
                    </a:cubicBezTo>
                    <a:cubicBezTo>
                      <a:pt x="74" y="7258"/>
                      <a:pt x="0" y="9198"/>
                      <a:pt x="1167" y="9967"/>
                    </a:cubicBezTo>
                    <a:cubicBezTo>
                      <a:pt x="571" y="11543"/>
                      <a:pt x="2596" y="11548"/>
                      <a:pt x="2596" y="11548"/>
                    </a:cubicBezTo>
                    <a:lnTo>
                      <a:pt x="15072" y="12543"/>
                    </a:lnTo>
                    <a:cubicBezTo>
                      <a:pt x="15338" y="12622"/>
                      <a:pt x="15575" y="12658"/>
                      <a:pt x="15786" y="12658"/>
                    </a:cubicBezTo>
                    <a:cubicBezTo>
                      <a:pt x="17805" y="12658"/>
                      <a:pt x="17490" y="9385"/>
                      <a:pt x="17490" y="9385"/>
                    </a:cubicBezTo>
                    <a:cubicBezTo>
                      <a:pt x="17490" y="9385"/>
                      <a:pt x="19101" y="7844"/>
                      <a:pt x="17594" y="6253"/>
                    </a:cubicBezTo>
                    <a:cubicBezTo>
                      <a:pt x="18697" y="4627"/>
                      <a:pt x="16924" y="3894"/>
                      <a:pt x="16924" y="3894"/>
                    </a:cubicBezTo>
                    <a:cubicBezTo>
                      <a:pt x="16924" y="3894"/>
                      <a:pt x="16628" y="2390"/>
                      <a:pt x="15242" y="2390"/>
                    </a:cubicBezTo>
                    <a:cubicBezTo>
                      <a:pt x="15069" y="2390"/>
                      <a:pt x="14880" y="2413"/>
                      <a:pt x="14673" y="2465"/>
                    </a:cubicBezTo>
                    <a:cubicBezTo>
                      <a:pt x="14308" y="1310"/>
                      <a:pt x="13557" y="1036"/>
                      <a:pt x="12927" y="1036"/>
                    </a:cubicBezTo>
                    <a:cubicBezTo>
                      <a:pt x="12359" y="1036"/>
                      <a:pt x="11890" y="1259"/>
                      <a:pt x="11890" y="1259"/>
                    </a:cubicBezTo>
                    <a:cubicBezTo>
                      <a:pt x="11890" y="1259"/>
                      <a:pt x="11361" y="239"/>
                      <a:pt x="10432" y="239"/>
                    </a:cubicBezTo>
                    <a:cubicBezTo>
                      <a:pt x="10093" y="239"/>
                      <a:pt x="9700" y="375"/>
                      <a:pt x="9260" y="746"/>
                    </a:cubicBezTo>
                    <a:cubicBezTo>
                      <a:pt x="8937" y="292"/>
                      <a:pt x="8197" y="0"/>
                      <a:pt x="7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6021058" y="2582910"/>
                <a:ext cx="99668" cy="158038"/>
              </a:xfrm>
              <a:custGeom>
                <a:rect b="b" l="l" r="r" t="t"/>
                <a:pathLst>
                  <a:path extrusionOk="0" h="3712" w="2341">
                    <a:moveTo>
                      <a:pt x="1304" y="1"/>
                    </a:moveTo>
                    <a:cubicBezTo>
                      <a:pt x="1033" y="1"/>
                      <a:pt x="725" y="117"/>
                      <a:pt x="400" y="451"/>
                    </a:cubicBezTo>
                    <a:cubicBezTo>
                      <a:pt x="109" y="757"/>
                      <a:pt x="1" y="1215"/>
                      <a:pt x="26" y="1698"/>
                    </a:cubicBezTo>
                    <a:cubicBezTo>
                      <a:pt x="86" y="2666"/>
                      <a:pt x="696" y="3711"/>
                      <a:pt x="1491" y="3711"/>
                    </a:cubicBezTo>
                    <a:cubicBezTo>
                      <a:pt x="1736" y="3711"/>
                      <a:pt x="1998" y="3613"/>
                      <a:pt x="2267" y="3382"/>
                    </a:cubicBezTo>
                    <a:lnTo>
                      <a:pt x="2306" y="1954"/>
                    </a:lnTo>
                    <a:lnTo>
                      <a:pt x="2341" y="599"/>
                    </a:lnTo>
                    <a:cubicBezTo>
                      <a:pt x="2341" y="599"/>
                      <a:pt x="1918" y="1"/>
                      <a:pt x="1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6022123" y="2635662"/>
                <a:ext cx="97156" cy="105288"/>
              </a:xfrm>
              <a:custGeom>
                <a:rect b="b" l="l" r="r" t="t"/>
                <a:pathLst>
                  <a:path extrusionOk="0" h="2473" w="2282">
                    <a:moveTo>
                      <a:pt x="918" y="0"/>
                    </a:moveTo>
                    <a:cubicBezTo>
                      <a:pt x="615" y="0"/>
                      <a:pt x="301" y="125"/>
                      <a:pt x="1" y="459"/>
                    </a:cubicBezTo>
                    <a:cubicBezTo>
                      <a:pt x="61" y="1427"/>
                      <a:pt x="671" y="2472"/>
                      <a:pt x="1466" y="2472"/>
                    </a:cubicBezTo>
                    <a:cubicBezTo>
                      <a:pt x="1711" y="2472"/>
                      <a:pt x="1973" y="2374"/>
                      <a:pt x="2242" y="2143"/>
                    </a:cubicBezTo>
                    <a:lnTo>
                      <a:pt x="2281" y="720"/>
                    </a:lnTo>
                    <a:cubicBezTo>
                      <a:pt x="1965" y="400"/>
                      <a:pt x="1460" y="0"/>
                      <a:pt x="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6700102" y="2582868"/>
                <a:ext cx="99626" cy="157868"/>
              </a:xfrm>
              <a:custGeom>
                <a:rect b="b" l="l" r="r" t="t"/>
                <a:pathLst>
                  <a:path extrusionOk="0" h="3708" w="2340">
                    <a:moveTo>
                      <a:pt x="1040" y="0"/>
                    </a:moveTo>
                    <a:cubicBezTo>
                      <a:pt x="424" y="0"/>
                      <a:pt x="0" y="600"/>
                      <a:pt x="0" y="600"/>
                    </a:cubicBezTo>
                    <a:lnTo>
                      <a:pt x="35" y="1955"/>
                    </a:lnTo>
                    <a:lnTo>
                      <a:pt x="74" y="3378"/>
                    </a:lnTo>
                    <a:cubicBezTo>
                      <a:pt x="343" y="3609"/>
                      <a:pt x="605" y="3708"/>
                      <a:pt x="849" y="3708"/>
                    </a:cubicBezTo>
                    <a:cubicBezTo>
                      <a:pt x="1644" y="3708"/>
                      <a:pt x="2254" y="2662"/>
                      <a:pt x="2310" y="1694"/>
                    </a:cubicBezTo>
                    <a:cubicBezTo>
                      <a:pt x="2340" y="1211"/>
                      <a:pt x="2232" y="753"/>
                      <a:pt x="1941" y="447"/>
                    </a:cubicBezTo>
                    <a:cubicBezTo>
                      <a:pt x="1617" y="116"/>
                      <a:pt x="1310"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6701550" y="2635662"/>
                <a:ext cx="96943" cy="105288"/>
              </a:xfrm>
              <a:custGeom>
                <a:rect b="b" l="l" r="r" t="t"/>
                <a:pathLst>
                  <a:path extrusionOk="0" h="2473" w="2277">
                    <a:moveTo>
                      <a:pt x="1362" y="0"/>
                    </a:moveTo>
                    <a:cubicBezTo>
                      <a:pt x="821" y="0"/>
                      <a:pt x="317" y="400"/>
                      <a:pt x="1" y="720"/>
                    </a:cubicBezTo>
                    <a:lnTo>
                      <a:pt x="40" y="2143"/>
                    </a:lnTo>
                    <a:cubicBezTo>
                      <a:pt x="309" y="2374"/>
                      <a:pt x="571" y="2472"/>
                      <a:pt x="815" y="2472"/>
                    </a:cubicBezTo>
                    <a:cubicBezTo>
                      <a:pt x="1610" y="2472"/>
                      <a:pt x="2220" y="1427"/>
                      <a:pt x="2276" y="459"/>
                    </a:cubicBezTo>
                    <a:cubicBezTo>
                      <a:pt x="1978" y="125"/>
                      <a:pt x="1665" y="0"/>
                      <a:pt x="1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6072235" y="2364667"/>
                <a:ext cx="683244" cy="589579"/>
              </a:xfrm>
              <a:custGeom>
                <a:rect b="b" l="l" r="r" t="t"/>
                <a:pathLst>
                  <a:path extrusionOk="0" h="13848" w="16048">
                    <a:moveTo>
                      <a:pt x="8296" y="0"/>
                    </a:moveTo>
                    <a:cubicBezTo>
                      <a:pt x="5715" y="0"/>
                      <a:pt x="2972" y="702"/>
                      <a:pt x="1789" y="2405"/>
                    </a:cubicBezTo>
                    <a:cubicBezTo>
                      <a:pt x="1" y="4986"/>
                      <a:pt x="272" y="11877"/>
                      <a:pt x="3650" y="13222"/>
                    </a:cubicBezTo>
                    <a:cubicBezTo>
                      <a:pt x="4605" y="13600"/>
                      <a:pt x="6095" y="13847"/>
                      <a:pt x="7681" y="13847"/>
                    </a:cubicBezTo>
                    <a:cubicBezTo>
                      <a:pt x="10098" y="13847"/>
                      <a:pt x="12736" y="13273"/>
                      <a:pt x="14033" y="11714"/>
                    </a:cubicBezTo>
                    <a:cubicBezTo>
                      <a:pt x="16048" y="9301"/>
                      <a:pt x="15437" y="3139"/>
                      <a:pt x="13462" y="1332"/>
                    </a:cubicBezTo>
                    <a:cubicBezTo>
                      <a:pt x="12556" y="505"/>
                      <a:pt x="10484" y="0"/>
                      <a:pt x="8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6116301" y="2298419"/>
                <a:ext cx="593453" cy="189544"/>
              </a:xfrm>
              <a:custGeom>
                <a:rect b="b" l="l" r="r" t="t"/>
                <a:pathLst>
                  <a:path extrusionOk="0" h="4452" w="13939">
                    <a:moveTo>
                      <a:pt x="7010" y="0"/>
                    </a:moveTo>
                    <a:cubicBezTo>
                      <a:pt x="4654" y="0"/>
                      <a:pt x="2097" y="869"/>
                      <a:pt x="0" y="3070"/>
                    </a:cubicBezTo>
                    <a:cubicBezTo>
                      <a:pt x="0" y="3070"/>
                      <a:pt x="423" y="3721"/>
                      <a:pt x="1298" y="3721"/>
                    </a:cubicBezTo>
                    <a:cubicBezTo>
                      <a:pt x="1444" y="3721"/>
                      <a:pt x="1602" y="3703"/>
                      <a:pt x="1773" y="3661"/>
                    </a:cubicBezTo>
                    <a:cubicBezTo>
                      <a:pt x="2104" y="4194"/>
                      <a:pt x="2674" y="4451"/>
                      <a:pt x="3253" y="4451"/>
                    </a:cubicBezTo>
                    <a:cubicBezTo>
                      <a:pt x="4070" y="4451"/>
                      <a:pt x="4905" y="3940"/>
                      <a:pt x="5113" y="2971"/>
                    </a:cubicBezTo>
                    <a:cubicBezTo>
                      <a:pt x="5477" y="3171"/>
                      <a:pt x="5894" y="3266"/>
                      <a:pt x="6301" y="3266"/>
                    </a:cubicBezTo>
                    <a:cubicBezTo>
                      <a:pt x="7203" y="3266"/>
                      <a:pt x="8053" y="2796"/>
                      <a:pt x="8161" y="1937"/>
                    </a:cubicBezTo>
                    <a:cubicBezTo>
                      <a:pt x="8743" y="2788"/>
                      <a:pt x="9588" y="2979"/>
                      <a:pt x="10228" y="2979"/>
                    </a:cubicBezTo>
                    <a:cubicBezTo>
                      <a:pt x="10747" y="2979"/>
                      <a:pt x="11131" y="2853"/>
                      <a:pt x="11131" y="2853"/>
                    </a:cubicBezTo>
                    <a:cubicBezTo>
                      <a:pt x="11131" y="2853"/>
                      <a:pt x="11883" y="4335"/>
                      <a:pt x="12958" y="4335"/>
                    </a:cubicBezTo>
                    <a:cubicBezTo>
                      <a:pt x="13262" y="4335"/>
                      <a:pt x="13592" y="4216"/>
                      <a:pt x="13939" y="3912"/>
                    </a:cubicBezTo>
                    <a:cubicBezTo>
                      <a:pt x="13283" y="1744"/>
                      <a:pt x="10348" y="0"/>
                      <a:pt x="7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238025" y="2501718"/>
                <a:ext cx="99072" cy="62500"/>
              </a:xfrm>
              <a:custGeom>
                <a:rect b="b" l="l" r="r" t="t"/>
                <a:pathLst>
                  <a:path extrusionOk="0" h="1468" w="2327">
                    <a:moveTo>
                      <a:pt x="1624" y="1"/>
                    </a:moveTo>
                    <a:cubicBezTo>
                      <a:pt x="988" y="1"/>
                      <a:pt x="1" y="795"/>
                      <a:pt x="254" y="1354"/>
                    </a:cubicBezTo>
                    <a:cubicBezTo>
                      <a:pt x="288" y="1432"/>
                      <a:pt x="399" y="1467"/>
                      <a:pt x="551" y="1467"/>
                    </a:cubicBezTo>
                    <a:cubicBezTo>
                      <a:pt x="1135" y="1467"/>
                      <a:pt x="2327" y="938"/>
                      <a:pt x="2076" y="285"/>
                    </a:cubicBezTo>
                    <a:cubicBezTo>
                      <a:pt x="1998" y="84"/>
                      <a:pt x="1829" y="1"/>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463209" y="2501420"/>
                <a:ext cx="99413" cy="63692"/>
              </a:xfrm>
              <a:custGeom>
                <a:rect b="b" l="l" r="r" t="t"/>
                <a:pathLst>
                  <a:path extrusionOk="0" h="1496" w="2335">
                    <a:moveTo>
                      <a:pt x="714" y="0"/>
                    </a:moveTo>
                    <a:cubicBezTo>
                      <a:pt x="517" y="0"/>
                      <a:pt x="355" y="80"/>
                      <a:pt x="274" y="272"/>
                    </a:cubicBezTo>
                    <a:cubicBezTo>
                      <a:pt x="0" y="924"/>
                      <a:pt x="1217" y="1495"/>
                      <a:pt x="1793" y="1495"/>
                    </a:cubicBezTo>
                    <a:cubicBezTo>
                      <a:pt x="1931" y="1495"/>
                      <a:pt x="2032" y="1463"/>
                      <a:pt x="2067" y="1390"/>
                    </a:cubicBezTo>
                    <a:cubicBezTo>
                      <a:pt x="2334" y="830"/>
                      <a:pt x="1347"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279622" y="2582825"/>
                <a:ext cx="37594" cy="37551"/>
              </a:xfrm>
              <a:custGeom>
                <a:rect b="b" l="l" r="r" t="t"/>
                <a:pathLst>
                  <a:path extrusionOk="0" h="882" w="883">
                    <a:moveTo>
                      <a:pt x="439" y="0"/>
                    </a:moveTo>
                    <a:cubicBezTo>
                      <a:pt x="198" y="0"/>
                      <a:pt x="1" y="202"/>
                      <a:pt x="1" y="444"/>
                    </a:cubicBezTo>
                    <a:cubicBezTo>
                      <a:pt x="1" y="685"/>
                      <a:pt x="198" y="882"/>
                      <a:pt x="439" y="882"/>
                    </a:cubicBezTo>
                    <a:cubicBezTo>
                      <a:pt x="686" y="882"/>
                      <a:pt x="883" y="685"/>
                      <a:pt x="883" y="444"/>
                    </a:cubicBezTo>
                    <a:cubicBezTo>
                      <a:pt x="883" y="202"/>
                      <a:pt x="686" y="0"/>
                      <a:pt x="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475940" y="2582825"/>
                <a:ext cx="37551" cy="37551"/>
              </a:xfrm>
              <a:custGeom>
                <a:rect b="b" l="l" r="r" t="t"/>
                <a:pathLst>
                  <a:path extrusionOk="0" h="882" w="882">
                    <a:moveTo>
                      <a:pt x="438" y="0"/>
                    </a:moveTo>
                    <a:cubicBezTo>
                      <a:pt x="197" y="0"/>
                      <a:pt x="0" y="202"/>
                      <a:pt x="0" y="444"/>
                    </a:cubicBezTo>
                    <a:cubicBezTo>
                      <a:pt x="0" y="685"/>
                      <a:pt x="197" y="882"/>
                      <a:pt x="438" y="882"/>
                    </a:cubicBezTo>
                    <a:cubicBezTo>
                      <a:pt x="680" y="882"/>
                      <a:pt x="882" y="685"/>
                      <a:pt x="882" y="444"/>
                    </a:cubicBezTo>
                    <a:cubicBezTo>
                      <a:pt x="882" y="202"/>
                      <a:pt x="680" y="0"/>
                      <a:pt x="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6351618" y="2533097"/>
                <a:ext cx="109035" cy="174813"/>
              </a:xfrm>
              <a:custGeom>
                <a:rect b="b" l="l" r="r" t="t"/>
                <a:pathLst>
                  <a:path extrusionOk="0" h="4106" w="2561">
                    <a:moveTo>
                      <a:pt x="1152" y="0"/>
                    </a:moveTo>
                    <a:cubicBezTo>
                      <a:pt x="1146" y="0"/>
                      <a:pt x="1139" y="1"/>
                      <a:pt x="1132" y="1"/>
                    </a:cubicBezTo>
                    <a:cubicBezTo>
                      <a:pt x="300" y="31"/>
                      <a:pt x="438" y="3222"/>
                      <a:pt x="438" y="3222"/>
                    </a:cubicBezTo>
                    <a:cubicBezTo>
                      <a:pt x="438" y="3222"/>
                      <a:pt x="417" y="3220"/>
                      <a:pt x="385" y="3220"/>
                    </a:cubicBezTo>
                    <a:cubicBezTo>
                      <a:pt x="283" y="3220"/>
                      <a:pt x="64" y="3240"/>
                      <a:pt x="34" y="3409"/>
                    </a:cubicBezTo>
                    <a:cubicBezTo>
                      <a:pt x="0" y="3624"/>
                      <a:pt x="442" y="4105"/>
                      <a:pt x="1233" y="4105"/>
                    </a:cubicBezTo>
                    <a:cubicBezTo>
                      <a:pt x="1260" y="4105"/>
                      <a:pt x="1287" y="4105"/>
                      <a:pt x="1314" y="4104"/>
                    </a:cubicBezTo>
                    <a:cubicBezTo>
                      <a:pt x="2157" y="4069"/>
                      <a:pt x="2561" y="3483"/>
                      <a:pt x="2413" y="3296"/>
                    </a:cubicBezTo>
                    <a:cubicBezTo>
                      <a:pt x="2310" y="3169"/>
                      <a:pt x="2101" y="3150"/>
                      <a:pt x="1984" y="3150"/>
                    </a:cubicBezTo>
                    <a:cubicBezTo>
                      <a:pt x="1934" y="3150"/>
                      <a:pt x="1901" y="3153"/>
                      <a:pt x="1901" y="3153"/>
                    </a:cubicBezTo>
                    <a:cubicBezTo>
                      <a:pt x="1901" y="3153"/>
                      <a:pt x="2119" y="0"/>
                      <a:pt x="1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413012" y="2727881"/>
                <a:ext cx="69227" cy="34912"/>
              </a:xfrm>
              <a:custGeom>
                <a:rect b="b" l="l" r="r" t="t"/>
                <a:pathLst>
                  <a:path extrusionOk="0" h="820" w="1626">
                    <a:moveTo>
                      <a:pt x="941" y="1"/>
                    </a:moveTo>
                    <a:cubicBezTo>
                      <a:pt x="573" y="1"/>
                      <a:pt x="172" y="230"/>
                      <a:pt x="0" y="819"/>
                    </a:cubicBezTo>
                    <a:cubicBezTo>
                      <a:pt x="0" y="819"/>
                      <a:pt x="813" y="410"/>
                      <a:pt x="1626" y="381"/>
                    </a:cubicBezTo>
                    <a:cubicBezTo>
                      <a:pt x="1512" y="150"/>
                      <a:pt x="1237" y="1"/>
                      <a:pt x="9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6169350" y="2604837"/>
                <a:ext cx="61691" cy="61691"/>
              </a:xfrm>
              <a:custGeom>
                <a:rect b="b" l="l" r="r" t="t"/>
                <a:pathLst>
                  <a:path extrusionOk="0" h="1449" w="1449">
                    <a:moveTo>
                      <a:pt x="724" y="0"/>
                    </a:moveTo>
                    <a:cubicBezTo>
                      <a:pt x="325" y="0"/>
                      <a:pt x="0" y="326"/>
                      <a:pt x="0" y="724"/>
                    </a:cubicBezTo>
                    <a:cubicBezTo>
                      <a:pt x="0" y="1123"/>
                      <a:pt x="325" y="1448"/>
                      <a:pt x="724" y="1448"/>
                    </a:cubicBezTo>
                    <a:cubicBezTo>
                      <a:pt x="1123" y="1448"/>
                      <a:pt x="1448" y="1123"/>
                      <a:pt x="1448" y="724"/>
                    </a:cubicBezTo>
                    <a:cubicBezTo>
                      <a:pt x="1448" y="326"/>
                      <a:pt x="1123" y="0"/>
                      <a:pt x="724" y="0"/>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571139" y="2604837"/>
                <a:ext cx="61478" cy="61691"/>
              </a:xfrm>
              <a:custGeom>
                <a:rect b="b" l="l" r="r" t="t"/>
                <a:pathLst>
                  <a:path extrusionOk="0" h="1449" w="1444">
                    <a:moveTo>
                      <a:pt x="719" y="0"/>
                    </a:moveTo>
                    <a:cubicBezTo>
                      <a:pt x="320" y="0"/>
                      <a:pt x="0" y="326"/>
                      <a:pt x="0" y="724"/>
                    </a:cubicBezTo>
                    <a:cubicBezTo>
                      <a:pt x="0" y="1123"/>
                      <a:pt x="320" y="1448"/>
                      <a:pt x="719" y="1448"/>
                    </a:cubicBezTo>
                    <a:cubicBezTo>
                      <a:pt x="1123" y="1448"/>
                      <a:pt x="1443" y="1123"/>
                      <a:pt x="1443" y="724"/>
                    </a:cubicBezTo>
                    <a:cubicBezTo>
                      <a:pt x="1443" y="326"/>
                      <a:pt x="1123" y="0"/>
                      <a:pt x="719" y="0"/>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6616014" y="3442600"/>
                <a:ext cx="233439" cy="742167"/>
              </a:xfrm>
              <a:custGeom>
                <a:rect b="b" l="l" r="r" t="t"/>
                <a:pathLst>
                  <a:path extrusionOk="0" h="17432" w="5483">
                    <a:moveTo>
                      <a:pt x="4054" y="0"/>
                    </a:moveTo>
                    <a:lnTo>
                      <a:pt x="0" y="17431"/>
                    </a:lnTo>
                    <a:lnTo>
                      <a:pt x="3148" y="17431"/>
                    </a:lnTo>
                    <a:lnTo>
                      <a:pt x="5482" y="8255"/>
                    </a:lnTo>
                    <a:lnTo>
                      <a:pt x="4054"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5"/>
          <p:cNvSpPr txBox="1"/>
          <p:nvPr>
            <p:ph type="title"/>
          </p:nvPr>
        </p:nvSpPr>
        <p:spPr>
          <a:xfrm>
            <a:off x="21622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a:t>
            </a:r>
            <a:r>
              <a:rPr lang="en"/>
              <a:t>Analysis</a:t>
            </a:r>
            <a:endParaRPr/>
          </a:p>
        </p:txBody>
      </p:sp>
      <p:sp>
        <p:nvSpPr>
          <p:cNvPr id="1047" name="Google Shape;1047;p45"/>
          <p:cNvSpPr txBox="1"/>
          <p:nvPr>
            <p:ph idx="1" type="body"/>
          </p:nvPr>
        </p:nvSpPr>
        <p:spPr>
          <a:xfrm>
            <a:off x="115450" y="1205100"/>
            <a:ext cx="4191600" cy="3885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latin typeface="Nunito Black"/>
                <a:ea typeface="Nunito Black"/>
                <a:cs typeface="Nunito Black"/>
                <a:sym typeface="Nunito Black"/>
              </a:rPr>
              <a:t>Frequency of hate and toxic for each topic for all years</a:t>
            </a:r>
            <a:endParaRPr sz="1100">
              <a:latin typeface="Nunito Black"/>
              <a:ea typeface="Nunito Black"/>
              <a:cs typeface="Nunito Black"/>
              <a:sym typeface="Nunito Black"/>
            </a:endParaRPr>
          </a:p>
          <a:p>
            <a:pPr indent="0" lvl="0" marL="0" rtl="0" algn="l">
              <a:spcBef>
                <a:spcPts val="0"/>
              </a:spcBef>
              <a:spcAft>
                <a:spcPts val="0"/>
              </a:spcAft>
              <a:buNone/>
            </a:pPr>
            <a:r>
              <a:t/>
            </a:r>
            <a:endParaRPr sz="100"/>
          </a:p>
        </p:txBody>
      </p:sp>
      <p:sp>
        <p:nvSpPr>
          <p:cNvPr id="1048" name="Google Shape;1048;p45"/>
          <p:cNvSpPr txBox="1"/>
          <p:nvPr>
            <p:ph idx="1" type="body"/>
          </p:nvPr>
        </p:nvSpPr>
        <p:spPr>
          <a:xfrm>
            <a:off x="4412525" y="1205100"/>
            <a:ext cx="4784400" cy="538800"/>
          </a:xfrm>
          <a:prstGeom prst="rect">
            <a:avLst/>
          </a:prstGeom>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latin typeface="Nunito Black"/>
                <a:ea typeface="Nunito Black"/>
                <a:cs typeface="Nunito Black"/>
                <a:sym typeface="Nunito Black"/>
              </a:rPr>
              <a:t>Frequency of hate and toxic for each topic across each year</a:t>
            </a:r>
            <a:endParaRPr sz="1100">
              <a:latin typeface="Nunito Black"/>
              <a:ea typeface="Nunito Black"/>
              <a:cs typeface="Nunito Black"/>
              <a:sym typeface="Nunito Black"/>
            </a:endParaRPr>
          </a:p>
          <a:p>
            <a:pPr indent="0" lvl="0" marL="0" marR="0" rtl="0" algn="l">
              <a:lnSpc>
                <a:spcPct val="100000"/>
              </a:lnSpc>
              <a:spcBef>
                <a:spcPts val="0"/>
              </a:spcBef>
              <a:spcAft>
                <a:spcPts val="0"/>
              </a:spcAft>
              <a:buNone/>
            </a:pPr>
            <a:r>
              <a:t/>
            </a:r>
            <a:endParaRPr>
              <a:latin typeface="Nunito Black"/>
              <a:ea typeface="Nunito Black"/>
              <a:cs typeface="Nunito Black"/>
              <a:sym typeface="Nunito Black"/>
            </a:endParaRPr>
          </a:p>
        </p:txBody>
      </p:sp>
      <p:pic>
        <p:nvPicPr>
          <p:cNvPr id="1049" name="Google Shape;1049;p45"/>
          <p:cNvPicPr preferRelativeResize="0"/>
          <p:nvPr/>
        </p:nvPicPr>
        <p:blipFill>
          <a:blip r:embed="rId4">
            <a:alphaModFix/>
          </a:blip>
          <a:stretch>
            <a:fillRect/>
          </a:stretch>
        </p:blipFill>
        <p:spPr>
          <a:xfrm>
            <a:off x="0" y="1592675"/>
            <a:ext cx="4306950" cy="3136274"/>
          </a:xfrm>
          <a:prstGeom prst="rect">
            <a:avLst/>
          </a:prstGeom>
          <a:noFill/>
          <a:ln>
            <a:noFill/>
          </a:ln>
        </p:spPr>
      </p:pic>
      <p:pic>
        <p:nvPicPr>
          <p:cNvPr id="1050" name="Google Shape;1050;p45"/>
          <p:cNvPicPr preferRelativeResize="0"/>
          <p:nvPr/>
        </p:nvPicPr>
        <p:blipFill>
          <a:blip r:embed="rId5">
            <a:alphaModFix/>
          </a:blip>
          <a:stretch>
            <a:fillRect/>
          </a:stretch>
        </p:blipFill>
        <p:spPr>
          <a:xfrm>
            <a:off x="4368400" y="1592675"/>
            <a:ext cx="4828501" cy="313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a:t>
            </a:r>
            <a:endParaRPr/>
          </a:p>
        </p:txBody>
      </p:sp>
      <p:sp>
        <p:nvSpPr>
          <p:cNvPr id="1056" name="Google Shape;1056;p46"/>
          <p:cNvSpPr/>
          <p:nvPr/>
        </p:nvSpPr>
        <p:spPr>
          <a:xfrm rot="10800000">
            <a:off x="1372422" y="2039450"/>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1372422" y="2624800"/>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
        <p:nvSpPr>
          <p:cNvPr id="1058" name="Google Shape;1058;p46"/>
          <p:cNvSpPr/>
          <p:nvPr/>
        </p:nvSpPr>
        <p:spPr>
          <a:xfrm>
            <a:off x="1367797" y="3203050"/>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
        <p:nvSpPr>
          <p:cNvPr id="1059" name="Google Shape;1059;p46"/>
          <p:cNvSpPr/>
          <p:nvPr/>
        </p:nvSpPr>
        <p:spPr>
          <a:xfrm rot="10800000">
            <a:off x="5105000" y="2518251"/>
            <a:ext cx="2425200" cy="5469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txBox="1"/>
          <p:nvPr/>
        </p:nvSpPr>
        <p:spPr>
          <a:xfrm>
            <a:off x="1497700" y="2103850"/>
            <a:ext cx="19821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
        <p:nvSpPr>
          <p:cNvPr id="1061" name="Google Shape;1061;p46"/>
          <p:cNvSpPr txBox="1"/>
          <p:nvPr/>
        </p:nvSpPr>
        <p:spPr>
          <a:xfrm>
            <a:off x="5196650" y="2588050"/>
            <a:ext cx="22419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Noto Sans"/>
                <a:ea typeface="Noto Sans"/>
                <a:cs typeface="Noto Sans"/>
                <a:sym typeface="Noto Sans"/>
              </a:rPr>
              <a:t>Just go and die lah</a:t>
            </a:r>
            <a:endParaRPr b="1">
              <a:solidFill>
                <a:schemeClr val="accent6"/>
              </a:solidFill>
              <a:latin typeface="Noto Sans"/>
              <a:ea typeface="Noto Sans"/>
              <a:cs typeface="Noto Sans"/>
              <a:sym typeface="Noto Sans"/>
            </a:endParaRPr>
          </a:p>
        </p:txBody>
      </p:sp>
      <p:sp>
        <p:nvSpPr>
          <p:cNvPr id="1062" name="Google Shape;1062;p46"/>
          <p:cNvSpPr txBox="1"/>
          <p:nvPr/>
        </p:nvSpPr>
        <p:spPr>
          <a:xfrm>
            <a:off x="4021875" y="2549600"/>
            <a:ext cx="814200" cy="48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100">
                <a:solidFill>
                  <a:schemeClr val="dk1"/>
                </a:solidFill>
                <a:latin typeface="Nunito Black"/>
                <a:ea typeface="Nunito Black"/>
                <a:cs typeface="Nunito Black"/>
                <a:sym typeface="Nunito Black"/>
              </a:rPr>
              <a:t>VS</a:t>
            </a:r>
            <a:endParaRPr sz="16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Intensity Analysis</a:t>
            </a:r>
            <a:endParaRPr/>
          </a:p>
        </p:txBody>
      </p:sp>
      <p:sp>
        <p:nvSpPr>
          <p:cNvPr id="1068" name="Google Shape;1068;p47"/>
          <p:cNvSpPr/>
          <p:nvPr/>
        </p:nvSpPr>
        <p:spPr>
          <a:xfrm>
            <a:off x="423763" y="1483400"/>
            <a:ext cx="2221800" cy="13224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Calculate Indices for each Intensity level (e.g. Toxic 1, Toxic 2, Toxic 3)</a:t>
            </a:r>
            <a:endParaRPr>
              <a:latin typeface="Noto Sans"/>
              <a:ea typeface="Noto Sans"/>
              <a:cs typeface="Noto Sans"/>
              <a:sym typeface="Noto Sans"/>
            </a:endParaRPr>
          </a:p>
        </p:txBody>
      </p:sp>
      <p:cxnSp>
        <p:nvCxnSpPr>
          <p:cNvPr id="1069" name="Google Shape;1069;p47"/>
          <p:cNvCxnSpPr>
            <a:endCxn id="1070" idx="0"/>
          </p:cNvCxnSpPr>
          <p:nvPr/>
        </p:nvCxnSpPr>
        <p:spPr>
          <a:xfrm>
            <a:off x="1494375" y="2822900"/>
            <a:ext cx="4200" cy="713100"/>
          </a:xfrm>
          <a:prstGeom prst="straightConnector1">
            <a:avLst/>
          </a:prstGeom>
          <a:noFill/>
          <a:ln cap="flat" cmpd="sng" w="9525">
            <a:solidFill>
              <a:schemeClr val="dk2"/>
            </a:solidFill>
            <a:prstDash val="solid"/>
            <a:round/>
            <a:headEnd len="med" w="med" type="none"/>
            <a:tailEnd len="med" w="med" type="triangle"/>
          </a:ln>
        </p:spPr>
      </p:cxnSp>
      <p:grpSp>
        <p:nvGrpSpPr>
          <p:cNvPr id="1071" name="Google Shape;1071;p47"/>
          <p:cNvGrpSpPr/>
          <p:nvPr/>
        </p:nvGrpSpPr>
        <p:grpSpPr>
          <a:xfrm>
            <a:off x="274875" y="3536000"/>
            <a:ext cx="2447400" cy="1002900"/>
            <a:chOff x="274875" y="3536000"/>
            <a:chExt cx="2447400" cy="1002900"/>
          </a:xfrm>
        </p:grpSpPr>
        <p:sp>
          <p:nvSpPr>
            <p:cNvPr id="1070" name="Google Shape;1070;p47"/>
            <p:cNvSpPr txBox="1"/>
            <p:nvPr/>
          </p:nvSpPr>
          <p:spPr>
            <a:xfrm>
              <a:off x="274875" y="3536000"/>
              <a:ext cx="2447400" cy="10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Toxic 3 Index 2020 = </a:t>
              </a:r>
              <a:endParaRPr sz="1200">
                <a:solidFill>
                  <a:schemeClr val="dk1"/>
                </a:solidFill>
                <a:latin typeface="Noto Sans"/>
                <a:ea typeface="Noto Sans"/>
                <a:cs typeface="Noto Sans"/>
                <a:sym typeface="Noto Sans"/>
              </a:endParaRPr>
            </a:p>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Number of Toxic 3 Comments</a:t>
              </a:r>
              <a:endParaRPr sz="1200">
                <a:solidFill>
                  <a:schemeClr val="dk1"/>
                </a:solidFill>
                <a:latin typeface="Noto Sans"/>
                <a:ea typeface="Noto Sans"/>
                <a:cs typeface="Noto Sans"/>
                <a:sym typeface="Noto Sans"/>
              </a:endParaRPr>
            </a:p>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All Toxic Comments in 2020</a:t>
              </a:r>
              <a:endParaRPr sz="1200">
                <a:solidFill>
                  <a:schemeClr val="dk1"/>
                </a:solidFill>
                <a:latin typeface="Noto Sans"/>
                <a:ea typeface="Noto Sans"/>
                <a:cs typeface="Noto Sans"/>
                <a:sym typeface="Noto Sans"/>
              </a:endParaRPr>
            </a:p>
            <a:p>
              <a:pPr indent="0" lvl="0" marL="0" rtl="0" algn="ctr">
                <a:lnSpc>
                  <a:spcPct val="115000"/>
                </a:lnSpc>
                <a:spcBef>
                  <a:spcPts val="0"/>
                </a:spcBef>
                <a:spcAft>
                  <a:spcPts val="0"/>
                </a:spcAft>
                <a:buNone/>
              </a:pPr>
              <a:r>
                <a:t/>
              </a:r>
              <a:endParaRPr sz="1200">
                <a:solidFill>
                  <a:schemeClr val="dk1"/>
                </a:solidFill>
                <a:latin typeface="Noto Sans"/>
                <a:ea typeface="Noto Sans"/>
                <a:cs typeface="Noto Sans"/>
                <a:sym typeface="Noto Sans"/>
              </a:endParaRPr>
            </a:p>
          </p:txBody>
        </p:sp>
        <p:cxnSp>
          <p:nvCxnSpPr>
            <p:cNvPr id="1072" name="Google Shape;1072;p47"/>
            <p:cNvCxnSpPr>
              <a:endCxn id="1070" idx="3"/>
            </p:cNvCxnSpPr>
            <p:nvPr/>
          </p:nvCxnSpPr>
          <p:spPr>
            <a:xfrm>
              <a:off x="395775" y="4025450"/>
              <a:ext cx="2326500" cy="12000"/>
            </a:xfrm>
            <a:prstGeom prst="straightConnector1">
              <a:avLst/>
            </a:prstGeom>
            <a:noFill/>
            <a:ln cap="flat" cmpd="sng" w="9525">
              <a:solidFill>
                <a:schemeClr val="dk1"/>
              </a:solidFill>
              <a:prstDash val="solid"/>
              <a:round/>
              <a:headEnd len="med" w="med" type="none"/>
              <a:tailEnd len="med" w="med" type="none"/>
            </a:ln>
          </p:spPr>
        </p:cxnSp>
      </p:grpSp>
      <p:sp>
        <p:nvSpPr>
          <p:cNvPr id="1073" name="Google Shape;1073;p47"/>
          <p:cNvSpPr/>
          <p:nvPr/>
        </p:nvSpPr>
        <p:spPr>
          <a:xfrm>
            <a:off x="3364988" y="1483400"/>
            <a:ext cx="2221800" cy="13224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Find Yearly Percentage Change of Index for each Intensity Level</a:t>
            </a:r>
            <a:endParaRPr>
              <a:latin typeface="Noto Sans"/>
              <a:ea typeface="Noto Sans"/>
              <a:cs typeface="Noto Sans"/>
              <a:sym typeface="Noto Sans"/>
            </a:endParaRPr>
          </a:p>
        </p:txBody>
      </p:sp>
      <p:sp>
        <p:nvSpPr>
          <p:cNvPr id="1074" name="Google Shape;1074;p47"/>
          <p:cNvSpPr/>
          <p:nvPr/>
        </p:nvSpPr>
        <p:spPr>
          <a:xfrm>
            <a:off x="6384025" y="1510250"/>
            <a:ext cx="2221800" cy="12687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Calculate Net Hate/Toxic Trend</a:t>
            </a:r>
            <a:endParaRPr>
              <a:latin typeface="Noto Sans"/>
              <a:ea typeface="Noto Sans"/>
              <a:cs typeface="Noto Sans"/>
              <a:sym typeface="Noto Sans"/>
            </a:endParaRPr>
          </a:p>
        </p:txBody>
      </p:sp>
      <p:cxnSp>
        <p:nvCxnSpPr>
          <p:cNvPr id="1075" name="Google Shape;1075;p47"/>
          <p:cNvCxnSpPr>
            <a:stCxn id="1074" idx="2"/>
            <a:endCxn id="1076" idx="0"/>
          </p:cNvCxnSpPr>
          <p:nvPr/>
        </p:nvCxnSpPr>
        <p:spPr>
          <a:xfrm>
            <a:off x="7494925" y="2778950"/>
            <a:ext cx="0" cy="770400"/>
          </a:xfrm>
          <a:prstGeom prst="straightConnector1">
            <a:avLst/>
          </a:prstGeom>
          <a:noFill/>
          <a:ln cap="flat" cmpd="sng" w="9525">
            <a:solidFill>
              <a:schemeClr val="dk2"/>
            </a:solidFill>
            <a:prstDash val="solid"/>
            <a:round/>
            <a:headEnd len="med" w="med" type="none"/>
            <a:tailEnd len="med" w="med" type="triangle"/>
          </a:ln>
        </p:spPr>
      </p:cxnSp>
      <p:cxnSp>
        <p:nvCxnSpPr>
          <p:cNvPr id="1077" name="Google Shape;1077;p47"/>
          <p:cNvCxnSpPr>
            <a:stCxn id="1073" idx="2"/>
            <a:endCxn id="1078" idx="0"/>
          </p:cNvCxnSpPr>
          <p:nvPr/>
        </p:nvCxnSpPr>
        <p:spPr>
          <a:xfrm>
            <a:off x="4475888" y="2805800"/>
            <a:ext cx="14400" cy="730200"/>
          </a:xfrm>
          <a:prstGeom prst="straightConnector1">
            <a:avLst/>
          </a:prstGeom>
          <a:noFill/>
          <a:ln cap="flat" cmpd="sng" w="9525">
            <a:solidFill>
              <a:schemeClr val="dk2"/>
            </a:solidFill>
            <a:prstDash val="solid"/>
            <a:round/>
            <a:headEnd len="med" w="med" type="none"/>
            <a:tailEnd len="med" w="med" type="triangle"/>
          </a:ln>
        </p:spPr>
      </p:cxnSp>
      <p:sp>
        <p:nvSpPr>
          <p:cNvPr id="1079" name="Google Shape;1079;p47"/>
          <p:cNvSpPr/>
          <p:nvPr/>
        </p:nvSpPr>
        <p:spPr>
          <a:xfrm>
            <a:off x="2713688" y="1891850"/>
            <a:ext cx="583200" cy="5055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080" name="Google Shape;1080;p47"/>
          <p:cNvSpPr/>
          <p:nvPr/>
        </p:nvSpPr>
        <p:spPr>
          <a:xfrm>
            <a:off x="5674938" y="1931900"/>
            <a:ext cx="583200" cy="5055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nvGrpSpPr>
          <p:cNvPr id="1081" name="Google Shape;1081;p47"/>
          <p:cNvGrpSpPr/>
          <p:nvPr/>
        </p:nvGrpSpPr>
        <p:grpSpPr>
          <a:xfrm>
            <a:off x="2893175" y="3536000"/>
            <a:ext cx="3194100" cy="713100"/>
            <a:chOff x="2893175" y="3536000"/>
            <a:chExt cx="3194100" cy="713100"/>
          </a:xfrm>
        </p:grpSpPr>
        <p:sp>
          <p:nvSpPr>
            <p:cNvPr id="1078" name="Google Shape;1078;p47"/>
            <p:cNvSpPr txBox="1"/>
            <p:nvPr/>
          </p:nvSpPr>
          <p:spPr>
            <a:xfrm>
              <a:off x="2893175" y="3536000"/>
              <a:ext cx="3194100" cy="71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Toxic 3 Change 2020-2021 =</a:t>
              </a:r>
              <a:endParaRPr sz="1200">
                <a:solidFill>
                  <a:schemeClr val="dk1"/>
                </a:solidFill>
                <a:latin typeface="Noto Sans"/>
                <a:ea typeface="Noto Sans"/>
                <a:cs typeface="Noto Sans"/>
                <a:sym typeface="Noto Sans"/>
              </a:endParaRPr>
            </a:p>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(Toxic 3 Index 2021- Toxic 3 Index 2020) </a:t>
              </a:r>
              <a:endParaRPr sz="1200">
                <a:solidFill>
                  <a:schemeClr val="dk1"/>
                </a:solidFill>
                <a:latin typeface="Noto Sans"/>
                <a:ea typeface="Noto Sans"/>
                <a:cs typeface="Noto Sans"/>
                <a:sym typeface="Noto Sans"/>
              </a:endParaRPr>
            </a:p>
            <a:p>
              <a:pPr indent="0" lvl="0" marL="0" rtl="0" algn="ctr">
                <a:lnSpc>
                  <a:spcPct val="115000"/>
                </a:lnSpc>
                <a:spcBef>
                  <a:spcPts val="0"/>
                </a:spcBef>
                <a:spcAft>
                  <a:spcPts val="0"/>
                </a:spcAft>
                <a:buNone/>
              </a:pPr>
              <a:r>
                <a:rPr lang="en" sz="1200">
                  <a:solidFill>
                    <a:schemeClr val="dk1"/>
                  </a:solidFill>
                  <a:latin typeface="Noto Sans"/>
                  <a:ea typeface="Noto Sans"/>
                  <a:cs typeface="Noto Sans"/>
                  <a:sym typeface="Noto Sans"/>
                </a:rPr>
                <a:t>Toxic 3 Index 2020</a:t>
              </a:r>
              <a:endParaRPr sz="1200">
                <a:solidFill>
                  <a:schemeClr val="dk1"/>
                </a:solidFill>
                <a:latin typeface="Noto Sans"/>
                <a:ea typeface="Noto Sans"/>
                <a:cs typeface="Noto Sans"/>
                <a:sym typeface="Noto Sans"/>
              </a:endParaRPr>
            </a:p>
          </p:txBody>
        </p:sp>
        <p:cxnSp>
          <p:nvCxnSpPr>
            <p:cNvPr id="1082" name="Google Shape;1082;p47"/>
            <p:cNvCxnSpPr/>
            <p:nvPr/>
          </p:nvCxnSpPr>
          <p:spPr>
            <a:xfrm>
              <a:off x="3108925" y="4038550"/>
              <a:ext cx="2852700" cy="12300"/>
            </a:xfrm>
            <a:prstGeom prst="straightConnector1">
              <a:avLst/>
            </a:prstGeom>
            <a:noFill/>
            <a:ln cap="flat" cmpd="sng" w="9525">
              <a:solidFill>
                <a:schemeClr val="dk1"/>
              </a:solidFill>
              <a:prstDash val="solid"/>
              <a:round/>
              <a:headEnd len="med" w="med" type="none"/>
              <a:tailEnd len="med" w="med" type="none"/>
            </a:ln>
          </p:spPr>
        </p:cxnSp>
      </p:grpSp>
      <p:sp>
        <p:nvSpPr>
          <p:cNvPr id="1076" name="Google Shape;1076;p47"/>
          <p:cNvSpPr txBox="1"/>
          <p:nvPr/>
        </p:nvSpPr>
        <p:spPr>
          <a:xfrm>
            <a:off x="6194875" y="3549350"/>
            <a:ext cx="2600100" cy="5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Net Toxic Trend 2020-2021 =</a:t>
            </a:r>
            <a:endParaRPr sz="1200">
              <a:solidFill>
                <a:schemeClr val="dk1"/>
              </a:solidFill>
              <a:latin typeface="Noto Sans"/>
              <a:ea typeface="Noto Sans"/>
              <a:cs typeface="Noto Sans"/>
              <a:sym typeface="Noto Sans"/>
            </a:endParaRPr>
          </a:p>
          <a:p>
            <a:pPr indent="0" lvl="0" marL="0" rtl="0" algn="ctr">
              <a:spcBef>
                <a:spcPts val="0"/>
              </a:spcBef>
              <a:spcAft>
                <a:spcPts val="0"/>
              </a:spcAft>
              <a:buNone/>
            </a:pPr>
            <a:r>
              <a:rPr lang="en" sz="1200">
                <a:solidFill>
                  <a:schemeClr val="dk1"/>
                </a:solidFill>
                <a:latin typeface="Noto Sans"/>
                <a:ea typeface="Noto Sans"/>
                <a:cs typeface="Noto Sans"/>
                <a:sym typeface="Noto Sans"/>
              </a:rPr>
              <a:t>Toxic 1 Change * 1 + Toxic 2 Change * 2 + Toxic 3 Change * 3</a:t>
            </a:r>
            <a:endParaRPr sz="12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Intensity Analysis</a:t>
            </a:r>
            <a:endParaRPr/>
          </a:p>
        </p:txBody>
      </p:sp>
      <p:sp>
        <p:nvSpPr>
          <p:cNvPr id="1088" name="Google Shape;1088;p48"/>
          <p:cNvSpPr/>
          <p:nvPr/>
        </p:nvSpPr>
        <p:spPr>
          <a:xfrm>
            <a:off x="6384025" y="1510250"/>
            <a:ext cx="2221800" cy="12687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Calculate Net Hate/Toxic Trend</a:t>
            </a:r>
            <a:endParaRPr>
              <a:latin typeface="Noto Sans"/>
              <a:ea typeface="Noto Sans"/>
              <a:cs typeface="Noto Sans"/>
              <a:sym typeface="Noto Sans"/>
            </a:endParaRPr>
          </a:p>
        </p:txBody>
      </p:sp>
      <p:sp>
        <p:nvSpPr>
          <p:cNvPr id="1089" name="Google Shape;1089;p48"/>
          <p:cNvSpPr txBox="1"/>
          <p:nvPr/>
        </p:nvSpPr>
        <p:spPr>
          <a:xfrm>
            <a:off x="5550625" y="3271475"/>
            <a:ext cx="3168300" cy="14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Noto Sans"/>
                <a:ea typeface="Noto Sans"/>
                <a:cs typeface="Noto Sans"/>
                <a:sym typeface="Noto Sans"/>
              </a:rPr>
              <a:t>Net Toxic Trend 2020-2021 =</a:t>
            </a:r>
            <a:endParaRPr sz="1600">
              <a:solidFill>
                <a:schemeClr val="dk1"/>
              </a:solidFill>
              <a:latin typeface="Noto Sans"/>
              <a:ea typeface="Noto Sans"/>
              <a:cs typeface="Noto Sans"/>
              <a:sym typeface="Noto Sans"/>
            </a:endParaRPr>
          </a:p>
          <a:p>
            <a:pPr indent="0" lvl="0" marL="0" rtl="0" algn="ctr">
              <a:spcBef>
                <a:spcPts val="0"/>
              </a:spcBef>
              <a:spcAft>
                <a:spcPts val="0"/>
              </a:spcAft>
              <a:buNone/>
            </a:pPr>
            <a:r>
              <a:rPr lang="en" sz="1600">
                <a:solidFill>
                  <a:schemeClr val="dk1"/>
                </a:solidFill>
                <a:latin typeface="Noto Sans"/>
                <a:ea typeface="Noto Sans"/>
                <a:cs typeface="Noto Sans"/>
                <a:sym typeface="Noto Sans"/>
              </a:rPr>
              <a:t>Toxic 1 Change</a:t>
            </a:r>
            <a:endParaRPr sz="1600">
              <a:solidFill>
                <a:schemeClr val="dk1"/>
              </a:solidFill>
              <a:latin typeface="Noto Sans"/>
              <a:ea typeface="Noto Sans"/>
              <a:cs typeface="Noto Sans"/>
              <a:sym typeface="Noto Sans"/>
            </a:endParaRPr>
          </a:p>
          <a:p>
            <a:pPr indent="0" lvl="0" marL="0" rtl="0" algn="ctr">
              <a:spcBef>
                <a:spcPts val="0"/>
              </a:spcBef>
              <a:spcAft>
                <a:spcPts val="0"/>
              </a:spcAft>
              <a:buNone/>
            </a:pPr>
            <a:r>
              <a:rPr lang="en" sz="1600">
                <a:solidFill>
                  <a:schemeClr val="dk1"/>
                </a:solidFill>
                <a:latin typeface="Noto Sans"/>
                <a:ea typeface="Noto Sans"/>
                <a:cs typeface="Noto Sans"/>
                <a:sym typeface="Noto Sans"/>
              </a:rPr>
              <a:t>+ Toxic 2 Change </a:t>
            </a:r>
            <a:endParaRPr sz="1600">
              <a:solidFill>
                <a:schemeClr val="dk1"/>
              </a:solidFill>
              <a:latin typeface="Noto Sans"/>
              <a:ea typeface="Noto Sans"/>
              <a:cs typeface="Noto Sans"/>
              <a:sym typeface="Noto Sans"/>
            </a:endParaRPr>
          </a:p>
          <a:p>
            <a:pPr indent="0" lvl="0" marL="0" rtl="0" algn="ctr">
              <a:spcBef>
                <a:spcPts val="0"/>
              </a:spcBef>
              <a:spcAft>
                <a:spcPts val="0"/>
              </a:spcAft>
              <a:buNone/>
            </a:pPr>
            <a:r>
              <a:rPr lang="en" sz="1600">
                <a:solidFill>
                  <a:schemeClr val="dk1"/>
                </a:solidFill>
                <a:latin typeface="Noto Sans"/>
                <a:ea typeface="Noto Sans"/>
                <a:cs typeface="Noto Sans"/>
                <a:sym typeface="Noto Sans"/>
              </a:rPr>
              <a:t>+ Toxic 3 Change</a:t>
            </a:r>
            <a:endParaRPr sz="1600">
              <a:solidFill>
                <a:schemeClr val="dk1"/>
              </a:solidFill>
              <a:latin typeface="Noto Sans"/>
              <a:ea typeface="Noto Sans"/>
              <a:cs typeface="Noto Sans"/>
              <a:sym typeface="Noto Sans"/>
            </a:endParaRPr>
          </a:p>
        </p:txBody>
      </p:sp>
      <p:sp>
        <p:nvSpPr>
          <p:cNvPr id="1090" name="Google Shape;1090;p48"/>
          <p:cNvSpPr txBox="1"/>
          <p:nvPr>
            <p:ph idx="1" type="body"/>
          </p:nvPr>
        </p:nvSpPr>
        <p:spPr>
          <a:xfrm>
            <a:off x="1182525" y="2018075"/>
            <a:ext cx="3670500" cy="2463000"/>
          </a:xfrm>
          <a:prstGeom prst="rect">
            <a:avLst/>
          </a:prstGeom>
          <a:solidFill>
            <a:srgbClr val="D0B7A5"/>
          </a:solidFill>
          <a:ln cap="flat" cmpd="sng" w="9525">
            <a:solidFill>
              <a:srgbClr val="D0B7A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1570675" y="2425800"/>
            <a:ext cx="1232700" cy="479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a:ea typeface="Noto Sans"/>
                <a:cs typeface="Noto Sans"/>
                <a:sym typeface="Noto Sans"/>
              </a:rPr>
              <a:t>Toxic 3</a:t>
            </a:r>
            <a:endParaRPr>
              <a:solidFill>
                <a:schemeClr val="lt1"/>
              </a:solidFill>
              <a:latin typeface="Noto Sans"/>
              <a:ea typeface="Noto Sans"/>
              <a:cs typeface="Noto Sans"/>
              <a:sym typeface="Noto Sans"/>
            </a:endParaRPr>
          </a:p>
        </p:txBody>
      </p:sp>
      <p:sp>
        <p:nvSpPr>
          <p:cNvPr id="1092" name="Google Shape;1092;p48"/>
          <p:cNvSpPr/>
          <p:nvPr/>
        </p:nvSpPr>
        <p:spPr>
          <a:xfrm>
            <a:off x="3130650" y="2425800"/>
            <a:ext cx="1232700" cy="479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a:ea typeface="Noto Sans"/>
                <a:cs typeface="Noto Sans"/>
                <a:sym typeface="Noto Sans"/>
              </a:rPr>
              <a:t>Toxic 3</a:t>
            </a:r>
            <a:endParaRPr>
              <a:solidFill>
                <a:schemeClr val="lt1"/>
              </a:solidFill>
              <a:latin typeface="Noto Sans"/>
              <a:ea typeface="Noto Sans"/>
              <a:cs typeface="Noto Sans"/>
              <a:sym typeface="Noto Sans"/>
            </a:endParaRPr>
          </a:p>
        </p:txBody>
      </p:sp>
      <p:sp>
        <p:nvSpPr>
          <p:cNvPr id="1093" name="Google Shape;1093;p48"/>
          <p:cNvSpPr/>
          <p:nvPr/>
        </p:nvSpPr>
        <p:spPr>
          <a:xfrm>
            <a:off x="3359150" y="3772775"/>
            <a:ext cx="1232700" cy="479400"/>
          </a:xfrm>
          <a:prstGeom prst="rect">
            <a:avLst/>
          </a:prstGeom>
          <a:solidFill>
            <a:srgbClr val="5F819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a:ea typeface="Noto Sans"/>
                <a:cs typeface="Noto Sans"/>
                <a:sym typeface="Noto Sans"/>
              </a:rPr>
              <a:t>Toxic 1</a:t>
            </a:r>
            <a:endParaRPr>
              <a:solidFill>
                <a:schemeClr val="lt1"/>
              </a:solidFill>
              <a:latin typeface="Noto Sans"/>
              <a:ea typeface="Noto Sans"/>
              <a:cs typeface="Noto Sans"/>
              <a:sym typeface="Noto Sans"/>
            </a:endParaRPr>
          </a:p>
        </p:txBody>
      </p:sp>
      <p:sp>
        <p:nvSpPr>
          <p:cNvPr id="1094" name="Google Shape;1094;p48"/>
          <p:cNvSpPr/>
          <p:nvPr/>
        </p:nvSpPr>
        <p:spPr>
          <a:xfrm>
            <a:off x="1693075" y="3811000"/>
            <a:ext cx="1232700" cy="479400"/>
          </a:xfrm>
          <a:prstGeom prst="rect">
            <a:avLst/>
          </a:prstGeom>
          <a:solidFill>
            <a:srgbClr val="5F819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a:ea typeface="Noto Sans"/>
                <a:cs typeface="Noto Sans"/>
                <a:sym typeface="Noto Sans"/>
              </a:rPr>
              <a:t>Toxic 1</a:t>
            </a:r>
            <a:endParaRPr>
              <a:solidFill>
                <a:schemeClr val="lt1"/>
              </a:solidFill>
              <a:latin typeface="Noto Sans"/>
              <a:ea typeface="Noto Sans"/>
              <a:cs typeface="Noto Sans"/>
              <a:sym typeface="Noto Sans"/>
            </a:endParaRPr>
          </a:p>
        </p:txBody>
      </p:sp>
      <p:sp>
        <p:nvSpPr>
          <p:cNvPr id="1095" name="Google Shape;1095;p48"/>
          <p:cNvSpPr/>
          <p:nvPr/>
        </p:nvSpPr>
        <p:spPr>
          <a:xfrm>
            <a:off x="2393375" y="3099288"/>
            <a:ext cx="1232700" cy="479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a:ea typeface="Noto Sans"/>
                <a:cs typeface="Noto Sans"/>
                <a:sym typeface="Noto Sans"/>
              </a:rPr>
              <a:t>Toxic 2</a:t>
            </a:r>
            <a:endParaRPr>
              <a:solidFill>
                <a:schemeClr val="lt1"/>
              </a:solidFill>
              <a:latin typeface="Noto Sans"/>
              <a:ea typeface="Noto Sans"/>
              <a:cs typeface="Noto Sans"/>
              <a:sym typeface="Noto Sans"/>
            </a:endParaRPr>
          </a:p>
        </p:txBody>
      </p:sp>
      <p:cxnSp>
        <p:nvCxnSpPr>
          <p:cNvPr id="1096" name="Google Shape;1096;p48"/>
          <p:cNvCxnSpPr/>
          <p:nvPr/>
        </p:nvCxnSpPr>
        <p:spPr>
          <a:xfrm flipH="1" rot="10800000">
            <a:off x="4218300" y="1619150"/>
            <a:ext cx="858600" cy="971400"/>
          </a:xfrm>
          <a:prstGeom prst="straightConnector1">
            <a:avLst/>
          </a:prstGeom>
          <a:noFill/>
          <a:ln cap="flat" cmpd="sng" w="9525">
            <a:solidFill>
              <a:schemeClr val="dk1"/>
            </a:solidFill>
            <a:prstDash val="solid"/>
            <a:round/>
            <a:headEnd len="med" w="med" type="none"/>
            <a:tailEnd len="med" w="med" type="triangle"/>
          </a:ln>
        </p:spPr>
      </p:cxnSp>
      <p:sp>
        <p:nvSpPr>
          <p:cNvPr id="1097" name="Google Shape;1097;p48"/>
          <p:cNvSpPr txBox="1"/>
          <p:nvPr/>
        </p:nvSpPr>
        <p:spPr>
          <a:xfrm>
            <a:off x="4929525" y="1185400"/>
            <a:ext cx="8586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Noto Sans"/>
                <a:ea typeface="Noto Sans"/>
                <a:cs typeface="Noto Sans"/>
                <a:sym typeface="Noto Sans"/>
              </a:rPr>
              <a:t>3kg</a:t>
            </a:r>
            <a:endParaRPr b="1" sz="2100">
              <a:solidFill>
                <a:schemeClr val="dk1"/>
              </a:solidFill>
              <a:latin typeface="Noto Sans"/>
              <a:ea typeface="Noto Sans"/>
              <a:cs typeface="Noto Sans"/>
              <a:sym typeface="Noto Sans"/>
            </a:endParaRPr>
          </a:p>
        </p:txBody>
      </p:sp>
      <p:cxnSp>
        <p:nvCxnSpPr>
          <p:cNvPr id="1098" name="Google Shape;1098;p48"/>
          <p:cNvCxnSpPr/>
          <p:nvPr/>
        </p:nvCxnSpPr>
        <p:spPr>
          <a:xfrm>
            <a:off x="4457450" y="4070700"/>
            <a:ext cx="619500" cy="540900"/>
          </a:xfrm>
          <a:prstGeom prst="straightConnector1">
            <a:avLst/>
          </a:prstGeom>
          <a:noFill/>
          <a:ln cap="flat" cmpd="sng" w="9525">
            <a:solidFill>
              <a:schemeClr val="dk1"/>
            </a:solidFill>
            <a:prstDash val="solid"/>
            <a:round/>
            <a:headEnd len="med" w="med" type="none"/>
            <a:tailEnd len="med" w="med" type="triangle"/>
          </a:ln>
        </p:spPr>
      </p:cxnSp>
      <p:sp>
        <p:nvSpPr>
          <p:cNvPr id="1099" name="Google Shape;1099;p48"/>
          <p:cNvSpPr txBox="1"/>
          <p:nvPr/>
        </p:nvSpPr>
        <p:spPr>
          <a:xfrm>
            <a:off x="5086350" y="4429175"/>
            <a:ext cx="8586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Noto Sans"/>
                <a:ea typeface="Noto Sans"/>
                <a:cs typeface="Noto Sans"/>
                <a:sym typeface="Noto Sans"/>
              </a:rPr>
              <a:t>1</a:t>
            </a:r>
            <a:r>
              <a:rPr b="1" lang="en" sz="2100">
                <a:solidFill>
                  <a:schemeClr val="dk1"/>
                </a:solidFill>
                <a:latin typeface="Noto Sans"/>
                <a:ea typeface="Noto Sans"/>
                <a:cs typeface="Noto Sans"/>
                <a:sym typeface="Noto Sans"/>
              </a:rPr>
              <a:t>kg</a:t>
            </a:r>
            <a:endParaRPr b="1" sz="2100">
              <a:solidFill>
                <a:schemeClr val="dk1"/>
              </a:solidFill>
              <a:latin typeface="Noto Sans"/>
              <a:ea typeface="Noto Sans"/>
              <a:cs typeface="Noto Sans"/>
              <a:sym typeface="Noto Sans"/>
            </a:endParaRPr>
          </a:p>
        </p:txBody>
      </p:sp>
      <p:sp>
        <p:nvSpPr>
          <p:cNvPr id="1100" name="Google Shape;1100;p48"/>
          <p:cNvSpPr txBox="1"/>
          <p:nvPr/>
        </p:nvSpPr>
        <p:spPr>
          <a:xfrm>
            <a:off x="7806100" y="3508950"/>
            <a:ext cx="5418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oto Sans"/>
                <a:ea typeface="Noto Sans"/>
                <a:cs typeface="Noto Sans"/>
                <a:sym typeface="Noto Sans"/>
              </a:rPr>
              <a:t>*1</a:t>
            </a:r>
            <a:endParaRPr b="1" sz="1600">
              <a:solidFill>
                <a:schemeClr val="dk1"/>
              </a:solidFill>
              <a:latin typeface="Noto Sans"/>
              <a:ea typeface="Noto Sans"/>
              <a:cs typeface="Noto Sans"/>
              <a:sym typeface="Noto Sans"/>
            </a:endParaRPr>
          </a:p>
        </p:txBody>
      </p:sp>
      <p:sp>
        <p:nvSpPr>
          <p:cNvPr id="1101" name="Google Shape;1101;p48"/>
          <p:cNvSpPr txBox="1"/>
          <p:nvPr/>
        </p:nvSpPr>
        <p:spPr>
          <a:xfrm>
            <a:off x="7893000" y="3748000"/>
            <a:ext cx="490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oto Sans"/>
                <a:ea typeface="Noto Sans"/>
                <a:cs typeface="Noto Sans"/>
                <a:sym typeface="Noto Sans"/>
              </a:rPr>
              <a:t>*2</a:t>
            </a:r>
            <a:endParaRPr b="1" sz="1600">
              <a:solidFill>
                <a:schemeClr val="dk1"/>
              </a:solidFill>
              <a:latin typeface="Noto Sans"/>
              <a:ea typeface="Noto Sans"/>
              <a:cs typeface="Noto Sans"/>
              <a:sym typeface="Noto Sans"/>
            </a:endParaRPr>
          </a:p>
        </p:txBody>
      </p:sp>
      <p:sp>
        <p:nvSpPr>
          <p:cNvPr id="1102" name="Google Shape;1102;p48"/>
          <p:cNvSpPr txBox="1"/>
          <p:nvPr/>
        </p:nvSpPr>
        <p:spPr>
          <a:xfrm>
            <a:off x="7886625" y="3993000"/>
            <a:ext cx="619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oto Sans"/>
                <a:ea typeface="Noto Sans"/>
                <a:cs typeface="Noto Sans"/>
                <a:sym typeface="Noto Sans"/>
              </a:rPr>
              <a:t>*3</a:t>
            </a:r>
            <a:endParaRPr b="1" sz="1600">
              <a:solidFill>
                <a:schemeClr val="dk1"/>
              </a:solidFill>
              <a:latin typeface="Noto Sans"/>
              <a:ea typeface="Noto Sans"/>
              <a:cs typeface="Noto Sans"/>
              <a:sym typeface="Noto Sans"/>
            </a:endParaRPr>
          </a:p>
        </p:txBody>
      </p:sp>
      <p:sp>
        <p:nvSpPr>
          <p:cNvPr id="1103" name="Google Shape;1103;p48"/>
          <p:cNvSpPr/>
          <p:nvPr/>
        </p:nvSpPr>
        <p:spPr>
          <a:xfrm>
            <a:off x="6573388" y="3171600"/>
            <a:ext cx="1232700" cy="1440000"/>
          </a:xfrm>
          <a:prstGeom prst="mathMultiply">
            <a:avLst>
              <a:gd fmla="val 23520" name="adj1"/>
            </a:avLst>
          </a:prstGeom>
          <a:solidFill>
            <a:srgbClr val="7994A9"/>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Intensity Analysis</a:t>
            </a:r>
            <a:endParaRPr/>
          </a:p>
        </p:txBody>
      </p:sp>
      <p:sp>
        <p:nvSpPr>
          <p:cNvPr id="1109" name="Google Shape;1109;p49"/>
          <p:cNvSpPr/>
          <p:nvPr/>
        </p:nvSpPr>
        <p:spPr>
          <a:xfrm>
            <a:off x="3525300" y="1374125"/>
            <a:ext cx="2221800" cy="9663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Retrieve Common Subtopics</a:t>
            </a:r>
            <a:endParaRPr>
              <a:latin typeface="Noto Sans"/>
              <a:ea typeface="Noto Sans"/>
              <a:cs typeface="Noto Sans"/>
              <a:sym typeface="Noto Sans"/>
            </a:endParaRPr>
          </a:p>
        </p:txBody>
      </p:sp>
      <p:pic>
        <p:nvPicPr>
          <p:cNvPr id="1110" name="Google Shape;1110;p49"/>
          <p:cNvPicPr preferRelativeResize="0"/>
          <p:nvPr/>
        </p:nvPicPr>
        <p:blipFill>
          <a:blip r:embed="rId3">
            <a:alphaModFix/>
          </a:blip>
          <a:stretch>
            <a:fillRect/>
          </a:stretch>
        </p:blipFill>
        <p:spPr>
          <a:xfrm>
            <a:off x="272775" y="2593480"/>
            <a:ext cx="2923525" cy="2024761"/>
          </a:xfrm>
          <a:prstGeom prst="rect">
            <a:avLst/>
          </a:prstGeom>
          <a:noFill/>
          <a:ln>
            <a:noFill/>
          </a:ln>
        </p:spPr>
      </p:pic>
      <p:sp>
        <p:nvSpPr>
          <p:cNvPr id="1111" name="Google Shape;1111;p49"/>
          <p:cNvSpPr/>
          <p:nvPr/>
        </p:nvSpPr>
        <p:spPr>
          <a:xfrm>
            <a:off x="357679" y="2476825"/>
            <a:ext cx="2101500" cy="21990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112" name="Google Shape;1112;p49"/>
          <p:cNvSpPr/>
          <p:nvPr/>
        </p:nvSpPr>
        <p:spPr>
          <a:xfrm>
            <a:off x="6464800" y="1374125"/>
            <a:ext cx="2221800" cy="9663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Generation of Problem Statement</a:t>
            </a:r>
            <a:endParaRPr>
              <a:latin typeface="Noto Sans"/>
              <a:ea typeface="Noto Sans"/>
              <a:cs typeface="Noto Sans"/>
              <a:sym typeface="Noto Sans"/>
            </a:endParaRPr>
          </a:p>
        </p:txBody>
      </p:sp>
      <p:sp>
        <p:nvSpPr>
          <p:cNvPr id="1113" name="Google Shape;1113;p49"/>
          <p:cNvSpPr/>
          <p:nvPr/>
        </p:nvSpPr>
        <p:spPr>
          <a:xfrm>
            <a:off x="585800" y="1374125"/>
            <a:ext cx="2221800" cy="966300"/>
          </a:xfrm>
          <a:prstGeom prst="roundRect">
            <a:avLst>
              <a:gd fmla="val 16667" name="adj"/>
            </a:avLst>
          </a:prstGeom>
          <a:solidFill>
            <a:schemeClr val="accent3"/>
          </a:solid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oto Sans"/>
                <a:ea typeface="Noto Sans"/>
                <a:cs typeface="Noto Sans"/>
                <a:sym typeface="Noto Sans"/>
              </a:rPr>
              <a:t>Focus on years with positive Net Hate/ Toxic Trend</a:t>
            </a:r>
            <a:endParaRPr>
              <a:latin typeface="Noto Sans"/>
              <a:ea typeface="Noto Sans"/>
              <a:cs typeface="Noto Sans"/>
              <a:sym typeface="Noto Sans"/>
            </a:endParaRPr>
          </a:p>
        </p:txBody>
      </p:sp>
      <p:pic>
        <p:nvPicPr>
          <p:cNvPr id="1114" name="Google Shape;1114;p49"/>
          <p:cNvPicPr preferRelativeResize="0"/>
          <p:nvPr/>
        </p:nvPicPr>
        <p:blipFill>
          <a:blip r:embed="rId4">
            <a:alphaModFix/>
          </a:blip>
          <a:stretch>
            <a:fillRect/>
          </a:stretch>
        </p:blipFill>
        <p:spPr>
          <a:xfrm>
            <a:off x="2694300" y="2563937"/>
            <a:ext cx="3755407" cy="2024775"/>
          </a:xfrm>
          <a:prstGeom prst="rect">
            <a:avLst/>
          </a:prstGeom>
          <a:noFill/>
          <a:ln>
            <a:noFill/>
          </a:ln>
        </p:spPr>
      </p:pic>
      <p:sp>
        <p:nvSpPr>
          <p:cNvPr id="1115" name="Google Shape;1115;p49"/>
          <p:cNvSpPr/>
          <p:nvPr/>
        </p:nvSpPr>
        <p:spPr>
          <a:xfrm>
            <a:off x="-86737" y="1652650"/>
            <a:ext cx="583200" cy="5055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116" name="Google Shape;1116;p49"/>
          <p:cNvSpPr/>
          <p:nvPr/>
        </p:nvSpPr>
        <p:spPr>
          <a:xfrm>
            <a:off x="2874838" y="1604525"/>
            <a:ext cx="583200" cy="5055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117" name="Google Shape;1117;p49"/>
          <p:cNvSpPr/>
          <p:nvPr/>
        </p:nvSpPr>
        <p:spPr>
          <a:xfrm>
            <a:off x="5814338" y="1604525"/>
            <a:ext cx="583200" cy="5055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1118" name="Google Shape;1118;p49"/>
          <p:cNvPicPr preferRelativeResize="0"/>
          <p:nvPr/>
        </p:nvPicPr>
        <p:blipFill>
          <a:blip r:embed="rId5">
            <a:alphaModFix/>
          </a:blip>
          <a:stretch>
            <a:fillRect/>
          </a:stretch>
        </p:blipFill>
        <p:spPr>
          <a:xfrm>
            <a:off x="4900025" y="3093162"/>
            <a:ext cx="4005759" cy="96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50"/>
          <p:cNvSpPr/>
          <p:nvPr/>
        </p:nvSpPr>
        <p:spPr>
          <a:xfrm>
            <a:off x="5292313" y="1091100"/>
            <a:ext cx="2424900" cy="36621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124" name="Google Shape;1124;p50"/>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&amp; Solutions</a:t>
            </a:r>
            <a:endParaRPr/>
          </a:p>
        </p:txBody>
      </p:sp>
      <p:sp>
        <p:nvSpPr>
          <p:cNvPr id="1125" name="Google Shape;1125;p50"/>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126" name="Google Shape;1126;p50"/>
          <p:cNvGrpSpPr/>
          <p:nvPr/>
        </p:nvGrpSpPr>
        <p:grpSpPr>
          <a:xfrm>
            <a:off x="6538706" y="200873"/>
            <a:ext cx="860339" cy="669153"/>
            <a:chOff x="6853466" y="1023490"/>
            <a:chExt cx="824001" cy="640889"/>
          </a:xfrm>
        </p:grpSpPr>
        <p:sp>
          <p:nvSpPr>
            <p:cNvPr id="1127" name="Google Shape;1127;p50"/>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50"/>
          <p:cNvGrpSpPr/>
          <p:nvPr/>
        </p:nvGrpSpPr>
        <p:grpSpPr>
          <a:xfrm>
            <a:off x="8123419" y="870026"/>
            <a:ext cx="473480" cy="221078"/>
            <a:chOff x="8130261" y="1050598"/>
            <a:chExt cx="453482" cy="211740"/>
          </a:xfrm>
        </p:grpSpPr>
        <p:sp>
          <p:nvSpPr>
            <p:cNvPr id="1135" name="Google Shape;1135;p50"/>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50"/>
          <p:cNvSpPr txBox="1"/>
          <p:nvPr>
            <p:ph idx="4294967295" type="subTitle"/>
          </p:nvPr>
        </p:nvSpPr>
        <p:spPr>
          <a:xfrm>
            <a:off x="6044975" y="2166400"/>
            <a:ext cx="10590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Race</a:t>
            </a:r>
            <a:endParaRPr sz="2400"/>
          </a:p>
        </p:txBody>
      </p:sp>
      <p:sp>
        <p:nvSpPr>
          <p:cNvPr id="1138" name="Google Shape;1138;p50"/>
          <p:cNvSpPr txBox="1"/>
          <p:nvPr>
            <p:ph idx="4294967295" type="subTitle"/>
          </p:nvPr>
        </p:nvSpPr>
        <p:spPr>
          <a:xfrm>
            <a:off x="5961625" y="3998275"/>
            <a:ext cx="1086300" cy="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Crime</a:t>
            </a:r>
            <a:endParaRPr sz="2400"/>
          </a:p>
        </p:txBody>
      </p:sp>
      <p:grpSp>
        <p:nvGrpSpPr>
          <p:cNvPr id="1139" name="Google Shape;1139;p50"/>
          <p:cNvGrpSpPr/>
          <p:nvPr/>
        </p:nvGrpSpPr>
        <p:grpSpPr>
          <a:xfrm>
            <a:off x="6204138" y="3262489"/>
            <a:ext cx="594336" cy="664074"/>
            <a:chOff x="6264300" y="3809300"/>
            <a:chExt cx="423950" cy="476175"/>
          </a:xfrm>
        </p:grpSpPr>
        <p:sp>
          <p:nvSpPr>
            <p:cNvPr id="1140" name="Google Shape;1140;p5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1" name="Google Shape;1141;p5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42" name="Google Shape;1142;p5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43" name="Google Shape;1143;p50"/>
          <p:cNvGrpSpPr/>
          <p:nvPr/>
        </p:nvGrpSpPr>
        <p:grpSpPr>
          <a:xfrm>
            <a:off x="6153124" y="1431466"/>
            <a:ext cx="696395" cy="623382"/>
            <a:chOff x="-2310650" y="3958175"/>
            <a:chExt cx="293825" cy="291450"/>
          </a:xfrm>
        </p:grpSpPr>
        <p:sp>
          <p:nvSpPr>
            <p:cNvPr id="1144" name="Google Shape;1144;p5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a:t>
            </a:r>
            <a:endParaRPr/>
          </a:p>
        </p:txBody>
      </p:sp>
      <p:pic>
        <p:nvPicPr>
          <p:cNvPr id="1151" name="Google Shape;1151;p51"/>
          <p:cNvPicPr preferRelativeResize="0"/>
          <p:nvPr/>
        </p:nvPicPr>
        <p:blipFill>
          <a:blip r:embed="rId3">
            <a:alphaModFix/>
          </a:blip>
          <a:stretch>
            <a:fillRect/>
          </a:stretch>
        </p:blipFill>
        <p:spPr>
          <a:xfrm>
            <a:off x="1525225" y="1147825"/>
            <a:ext cx="6093549" cy="3820975"/>
          </a:xfrm>
          <a:prstGeom prst="rect">
            <a:avLst/>
          </a:prstGeom>
          <a:noFill/>
          <a:ln>
            <a:noFill/>
          </a:ln>
        </p:spPr>
      </p:pic>
      <p:pic>
        <p:nvPicPr>
          <p:cNvPr id="1152" name="Google Shape;1152;p51"/>
          <p:cNvPicPr preferRelativeResize="0"/>
          <p:nvPr/>
        </p:nvPicPr>
        <p:blipFill>
          <a:blip r:embed="rId4">
            <a:alphaModFix/>
          </a:blip>
          <a:stretch>
            <a:fillRect/>
          </a:stretch>
        </p:blipFill>
        <p:spPr>
          <a:xfrm>
            <a:off x="6242000" y="1494788"/>
            <a:ext cx="1088150" cy="210825"/>
          </a:xfrm>
          <a:prstGeom prst="rect">
            <a:avLst/>
          </a:prstGeom>
          <a:noFill/>
          <a:ln>
            <a:noFill/>
          </a:ln>
        </p:spPr>
      </p:pic>
      <p:pic>
        <p:nvPicPr>
          <p:cNvPr id="1153" name="Google Shape;1153;p51"/>
          <p:cNvPicPr preferRelativeResize="0"/>
          <p:nvPr/>
        </p:nvPicPr>
        <p:blipFill>
          <a:blip r:embed="rId5">
            <a:alphaModFix/>
          </a:blip>
          <a:stretch>
            <a:fillRect/>
          </a:stretch>
        </p:blipFill>
        <p:spPr>
          <a:xfrm>
            <a:off x="6242000" y="1705600"/>
            <a:ext cx="1088150" cy="1928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 Toxic</a:t>
            </a:r>
            <a:endParaRPr/>
          </a:p>
        </p:txBody>
      </p:sp>
      <p:pic>
        <p:nvPicPr>
          <p:cNvPr id="1159" name="Google Shape;1159;p52"/>
          <p:cNvPicPr preferRelativeResize="0"/>
          <p:nvPr/>
        </p:nvPicPr>
        <p:blipFill>
          <a:blip r:embed="rId3">
            <a:alphaModFix/>
          </a:blip>
          <a:stretch>
            <a:fillRect/>
          </a:stretch>
        </p:blipFill>
        <p:spPr>
          <a:xfrm>
            <a:off x="2894550" y="2244888"/>
            <a:ext cx="5943600" cy="1209675"/>
          </a:xfrm>
          <a:prstGeom prst="rect">
            <a:avLst/>
          </a:prstGeom>
          <a:noFill/>
          <a:ln cap="flat" cmpd="sng" w="9525">
            <a:solidFill>
              <a:schemeClr val="accent1"/>
            </a:solidFill>
            <a:prstDash val="solid"/>
            <a:round/>
            <a:headEnd len="sm" w="sm" type="none"/>
            <a:tailEnd len="sm" w="sm" type="none"/>
          </a:ln>
        </p:spPr>
      </p:pic>
      <p:pic>
        <p:nvPicPr>
          <p:cNvPr id="1160" name="Google Shape;1160;p52"/>
          <p:cNvPicPr preferRelativeResize="0"/>
          <p:nvPr/>
        </p:nvPicPr>
        <p:blipFill>
          <a:blip r:embed="rId4">
            <a:alphaModFix/>
          </a:blip>
          <a:stretch>
            <a:fillRect/>
          </a:stretch>
        </p:blipFill>
        <p:spPr>
          <a:xfrm>
            <a:off x="262600" y="1337352"/>
            <a:ext cx="5905651" cy="1060000"/>
          </a:xfrm>
          <a:prstGeom prst="rect">
            <a:avLst/>
          </a:prstGeom>
          <a:noFill/>
          <a:ln cap="flat" cmpd="sng" w="9525">
            <a:solidFill>
              <a:schemeClr val="accent1"/>
            </a:solidFill>
            <a:prstDash val="solid"/>
            <a:round/>
            <a:headEnd len="sm" w="sm" type="none"/>
            <a:tailEnd len="sm" w="sm" type="none"/>
          </a:ln>
        </p:spPr>
      </p:pic>
      <p:pic>
        <p:nvPicPr>
          <p:cNvPr id="1161" name="Google Shape;1161;p52"/>
          <p:cNvPicPr preferRelativeResize="0"/>
          <p:nvPr/>
        </p:nvPicPr>
        <p:blipFill rotWithShape="1">
          <a:blip r:embed="rId5">
            <a:alphaModFix/>
          </a:blip>
          <a:srcRect b="26868" l="0" r="0" t="0"/>
          <a:stretch/>
        </p:blipFill>
        <p:spPr>
          <a:xfrm>
            <a:off x="4728900" y="228350"/>
            <a:ext cx="3420775" cy="1245425"/>
          </a:xfrm>
          <a:prstGeom prst="rect">
            <a:avLst/>
          </a:prstGeom>
          <a:noFill/>
          <a:ln cap="flat" cmpd="sng" w="9525">
            <a:solidFill>
              <a:schemeClr val="accent1"/>
            </a:solidFill>
            <a:prstDash val="solid"/>
            <a:round/>
            <a:headEnd len="sm" w="sm" type="none"/>
            <a:tailEnd len="sm" w="sm" type="none"/>
          </a:ln>
        </p:spPr>
      </p:pic>
      <p:pic>
        <p:nvPicPr>
          <p:cNvPr id="1162" name="Google Shape;1162;p52"/>
          <p:cNvPicPr preferRelativeResize="0"/>
          <p:nvPr/>
        </p:nvPicPr>
        <p:blipFill>
          <a:blip r:embed="rId6">
            <a:alphaModFix/>
          </a:blip>
          <a:stretch>
            <a:fillRect/>
          </a:stretch>
        </p:blipFill>
        <p:spPr>
          <a:xfrm>
            <a:off x="374070" y="3304825"/>
            <a:ext cx="4354830" cy="1209675"/>
          </a:xfrm>
          <a:prstGeom prst="rect">
            <a:avLst/>
          </a:prstGeom>
          <a:noFill/>
          <a:ln cap="flat" cmpd="sng" w="9525">
            <a:solidFill>
              <a:schemeClr val="accent1"/>
            </a:solidFill>
            <a:prstDash val="solid"/>
            <a:round/>
            <a:headEnd len="sm" w="sm" type="none"/>
            <a:tailEnd len="sm" w="sm" type="none"/>
          </a:ln>
        </p:spPr>
      </p:pic>
      <p:pic>
        <p:nvPicPr>
          <p:cNvPr id="1163" name="Google Shape;1163;p52"/>
          <p:cNvPicPr preferRelativeResize="0"/>
          <p:nvPr/>
        </p:nvPicPr>
        <p:blipFill>
          <a:blip r:embed="rId7">
            <a:alphaModFix/>
          </a:blip>
          <a:stretch>
            <a:fillRect/>
          </a:stretch>
        </p:blipFill>
        <p:spPr>
          <a:xfrm>
            <a:off x="1259031" y="3703400"/>
            <a:ext cx="7654632" cy="1355375"/>
          </a:xfrm>
          <a:prstGeom prst="rect">
            <a:avLst/>
          </a:prstGeom>
          <a:noFill/>
          <a:ln cap="flat" cmpd="sng" w="952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53"/>
          <p:cNvSpPr/>
          <p:nvPr/>
        </p:nvSpPr>
        <p:spPr>
          <a:xfrm>
            <a:off x="5201950" y="1294300"/>
            <a:ext cx="3105900" cy="2262600"/>
          </a:xfrm>
          <a:prstGeom prst="rect">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169" name="Google Shape;1169;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1170" name="Google Shape;1170;p53"/>
          <p:cNvSpPr txBox="1"/>
          <p:nvPr>
            <p:ph idx="1" type="body"/>
          </p:nvPr>
        </p:nvSpPr>
        <p:spPr>
          <a:xfrm>
            <a:off x="686600" y="3309172"/>
            <a:ext cx="35553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the government responded by offering flexibility, responding to the appeals of affected groups</a:t>
            </a:r>
            <a:endParaRPr sz="1000"/>
          </a:p>
        </p:txBody>
      </p:sp>
      <p:pic>
        <p:nvPicPr>
          <p:cNvPr id="1171" name="Google Shape;1171;p53"/>
          <p:cNvPicPr preferRelativeResize="0"/>
          <p:nvPr/>
        </p:nvPicPr>
        <p:blipFill>
          <a:blip r:embed="rId3">
            <a:alphaModFix/>
          </a:blip>
          <a:stretch>
            <a:fillRect/>
          </a:stretch>
        </p:blipFill>
        <p:spPr>
          <a:xfrm>
            <a:off x="686600" y="1150877"/>
            <a:ext cx="3633051" cy="2116999"/>
          </a:xfrm>
          <a:prstGeom prst="rect">
            <a:avLst/>
          </a:prstGeom>
          <a:noFill/>
          <a:ln>
            <a:noFill/>
          </a:ln>
        </p:spPr>
      </p:pic>
      <p:sp>
        <p:nvSpPr>
          <p:cNvPr id="1172" name="Google Shape;1172;p53"/>
          <p:cNvSpPr txBox="1"/>
          <p:nvPr>
            <p:ph idx="1" type="body"/>
          </p:nvPr>
        </p:nvSpPr>
        <p:spPr>
          <a:xfrm>
            <a:off x="686600" y="4088625"/>
            <a:ext cx="3555300" cy="76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collaborate with other ministries to </a:t>
            </a:r>
            <a:r>
              <a:rPr lang="en"/>
              <a:t>constantly evaluate and refine policies</a:t>
            </a:r>
            <a:endParaRPr/>
          </a:p>
        </p:txBody>
      </p:sp>
      <p:sp>
        <p:nvSpPr>
          <p:cNvPr id="1173" name="Google Shape;1173;p53"/>
          <p:cNvSpPr txBox="1"/>
          <p:nvPr/>
        </p:nvSpPr>
        <p:spPr>
          <a:xfrm>
            <a:off x="5357050" y="1294300"/>
            <a:ext cx="3000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highlight>
                  <a:srgbClr val="FFFFFF"/>
                </a:highlight>
                <a:latin typeface="Georgia"/>
                <a:ea typeface="Georgia"/>
                <a:cs typeface="Georgia"/>
                <a:sym typeface="Georgia"/>
              </a:rPr>
              <a:t>Chinese Singaporeans - who make up 76 per cent of the citizen population - to be understanding and accommodating of the concerns and difficulties faced by ethnic minorities here, especially in the areas of renting homes and looking for jobs.</a:t>
            </a:r>
            <a:endParaRPr/>
          </a:p>
        </p:txBody>
      </p:sp>
      <p:pic>
        <p:nvPicPr>
          <p:cNvPr id="1174" name="Google Shape;1174;p53"/>
          <p:cNvPicPr preferRelativeResize="0"/>
          <p:nvPr/>
        </p:nvPicPr>
        <p:blipFill>
          <a:blip r:embed="rId4">
            <a:alphaModFix/>
          </a:blip>
          <a:stretch>
            <a:fillRect/>
          </a:stretch>
        </p:blipFill>
        <p:spPr>
          <a:xfrm>
            <a:off x="4974825" y="1209325"/>
            <a:ext cx="339951" cy="240375"/>
          </a:xfrm>
          <a:prstGeom prst="rect">
            <a:avLst/>
          </a:prstGeom>
          <a:noFill/>
          <a:ln>
            <a:noFill/>
          </a:ln>
        </p:spPr>
      </p:pic>
      <p:pic>
        <p:nvPicPr>
          <p:cNvPr id="1175" name="Google Shape;1175;p53"/>
          <p:cNvPicPr preferRelativeResize="0"/>
          <p:nvPr/>
        </p:nvPicPr>
        <p:blipFill>
          <a:blip r:embed="rId4">
            <a:alphaModFix/>
          </a:blip>
          <a:stretch>
            <a:fillRect/>
          </a:stretch>
        </p:blipFill>
        <p:spPr>
          <a:xfrm rot="10800000">
            <a:off x="8084050" y="3390838"/>
            <a:ext cx="339951" cy="240375"/>
          </a:xfrm>
          <a:prstGeom prst="rect">
            <a:avLst/>
          </a:prstGeom>
          <a:noFill/>
          <a:ln>
            <a:noFill/>
          </a:ln>
        </p:spPr>
      </p:pic>
      <p:sp>
        <p:nvSpPr>
          <p:cNvPr id="1176" name="Google Shape;1176;p53"/>
          <p:cNvSpPr txBox="1"/>
          <p:nvPr/>
        </p:nvSpPr>
        <p:spPr>
          <a:xfrm>
            <a:off x="5518300" y="813925"/>
            <a:ext cx="2473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Noto Sans"/>
                <a:ea typeface="Noto Sans"/>
                <a:cs typeface="Noto Sans"/>
                <a:sym typeface="Noto Sans"/>
              </a:rPr>
              <a:t>National Day Rally 2021</a:t>
            </a:r>
            <a:endParaRPr b="1">
              <a:solidFill>
                <a:schemeClr val="dk1"/>
              </a:solidFill>
              <a:latin typeface="Noto Sans"/>
              <a:ea typeface="Noto Sans"/>
              <a:cs typeface="Noto Sans"/>
              <a:sym typeface="Noto Sans"/>
            </a:endParaRPr>
          </a:p>
        </p:txBody>
      </p:sp>
      <p:sp>
        <p:nvSpPr>
          <p:cNvPr id="1177" name="Google Shape;1177;p53"/>
          <p:cNvSpPr txBox="1"/>
          <p:nvPr>
            <p:ph idx="1" type="body"/>
          </p:nvPr>
        </p:nvSpPr>
        <p:spPr>
          <a:xfrm>
            <a:off x="4977250" y="4088625"/>
            <a:ext cx="3555300" cy="76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encourage greater interaction and build empathy </a:t>
            </a:r>
            <a:r>
              <a:rPr lang="en"/>
              <a:t>amongst</a:t>
            </a:r>
            <a:r>
              <a:rPr lang="en"/>
              <a:t> different racial groups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4"/>
          <p:cNvSpPr txBox="1"/>
          <p:nvPr>
            <p:ph type="title"/>
          </p:nvPr>
        </p:nvSpPr>
        <p:spPr>
          <a:xfrm>
            <a:off x="616325" y="174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 Hate</a:t>
            </a:r>
            <a:endParaRPr/>
          </a:p>
        </p:txBody>
      </p:sp>
      <p:sp>
        <p:nvSpPr>
          <p:cNvPr id="1183" name="Google Shape;1183;p54"/>
          <p:cNvSpPr txBox="1"/>
          <p:nvPr>
            <p:ph idx="1" type="body"/>
          </p:nvPr>
        </p:nvSpPr>
        <p:spPr>
          <a:xfrm>
            <a:off x="1007775" y="2029763"/>
            <a:ext cx="3063000" cy="369300"/>
          </a:xfrm>
          <a:prstGeom prst="rect">
            <a:avLst/>
          </a:prstGeom>
          <a:solidFill>
            <a:schemeClr val="accent6"/>
          </a:solidFill>
          <a:ln cap="flat" cmpd="sng" w="9525">
            <a:solidFill>
              <a:srgbClr val="FCE5C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Go back to China, you parasitical fuck</a:t>
            </a:r>
            <a:endParaRPr/>
          </a:p>
        </p:txBody>
      </p:sp>
      <p:sp>
        <p:nvSpPr>
          <p:cNvPr id="1184" name="Google Shape;1184;p54"/>
          <p:cNvSpPr txBox="1"/>
          <p:nvPr>
            <p:ph idx="1" type="body"/>
          </p:nvPr>
        </p:nvSpPr>
        <p:spPr>
          <a:xfrm>
            <a:off x="4695438" y="1711175"/>
            <a:ext cx="3555300" cy="1006500"/>
          </a:xfrm>
          <a:prstGeom prst="rect">
            <a:avLst/>
          </a:prstGeom>
          <a:solidFill>
            <a:srgbClr val="FFFFFF"/>
          </a:solidFill>
          <a:ln cap="flat" cmpd="sng" w="9525">
            <a:solidFill>
              <a:srgbClr val="FCE5CD"/>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Anything remotely related to Chinese officials and cops should be blocked and hung up immediately. Remind your elderly family members</a:t>
            </a:r>
            <a:endParaRPr/>
          </a:p>
        </p:txBody>
      </p:sp>
      <p:sp>
        <p:nvSpPr>
          <p:cNvPr id="1185" name="Google Shape;1185;p54"/>
          <p:cNvSpPr txBox="1"/>
          <p:nvPr>
            <p:ph idx="1" type="body"/>
          </p:nvPr>
        </p:nvSpPr>
        <p:spPr>
          <a:xfrm>
            <a:off x="731775" y="921413"/>
            <a:ext cx="7365000" cy="6156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Hate speech targeting Chinese nationals increased</a:t>
            </a:r>
            <a:endParaRPr/>
          </a:p>
          <a:p>
            <a:pPr indent="-317500" lvl="0" marL="457200" rtl="0" algn="l">
              <a:spcBef>
                <a:spcPts val="0"/>
              </a:spcBef>
              <a:spcAft>
                <a:spcPts val="0"/>
              </a:spcAft>
              <a:buSzPts val="1400"/>
              <a:buChar char="●"/>
            </a:pPr>
            <a:r>
              <a:rPr lang="en"/>
              <a:t>Trigger</a:t>
            </a:r>
            <a:r>
              <a:rPr lang="en"/>
              <a:t> widespread backlash against chinese nationals as a group</a:t>
            </a:r>
            <a:endParaRPr/>
          </a:p>
        </p:txBody>
      </p:sp>
      <p:pic>
        <p:nvPicPr>
          <p:cNvPr id="1186" name="Google Shape;1186;p54"/>
          <p:cNvPicPr preferRelativeResize="0"/>
          <p:nvPr/>
        </p:nvPicPr>
        <p:blipFill>
          <a:blip r:embed="rId3">
            <a:alphaModFix/>
          </a:blip>
          <a:stretch>
            <a:fillRect/>
          </a:stretch>
        </p:blipFill>
        <p:spPr>
          <a:xfrm>
            <a:off x="875025" y="1925213"/>
            <a:ext cx="222501" cy="157328"/>
          </a:xfrm>
          <a:prstGeom prst="rect">
            <a:avLst/>
          </a:prstGeom>
          <a:noFill/>
          <a:ln>
            <a:noFill/>
          </a:ln>
        </p:spPr>
      </p:pic>
      <p:pic>
        <p:nvPicPr>
          <p:cNvPr id="1187" name="Google Shape;1187;p54"/>
          <p:cNvPicPr preferRelativeResize="0"/>
          <p:nvPr/>
        </p:nvPicPr>
        <p:blipFill>
          <a:blip r:embed="rId3">
            <a:alphaModFix/>
          </a:blip>
          <a:stretch>
            <a:fillRect/>
          </a:stretch>
        </p:blipFill>
        <p:spPr>
          <a:xfrm>
            <a:off x="4625850" y="1671839"/>
            <a:ext cx="222496" cy="157325"/>
          </a:xfrm>
          <a:prstGeom prst="rect">
            <a:avLst/>
          </a:prstGeom>
          <a:noFill/>
          <a:ln>
            <a:noFill/>
          </a:ln>
        </p:spPr>
      </p:pic>
      <p:pic>
        <p:nvPicPr>
          <p:cNvPr id="1188" name="Google Shape;1188;p54"/>
          <p:cNvPicPr preferRelativeResize="0"/>
          <p:nvPr/>
        </p:nvPicPr>
        <p:blipFill rotWithShape="1">
          <a:blip r:embed="rId4">
            <a:alphaModFix/>
          </a:blip>
          <a:srcRect b="0" l="0" r="0" t="12663"/>
          <a:stretch/>
        </p:blipFill>
        <p:spPr>
          <a:xfrm>
            <a:off x="616313" y="2753738"/>
            <a:ext cx="3845924" cy="1984301"/>
          </a:xfrm>
          <a:prstGeom prst="rect">
            <a:avLst/>
          </a:prstGeom>
          <a:noFill/>
          <a:ln>
            <a:noFill/>
          </a:ln>
        </p:spPr>
      </p:pic>
      <p:pic>
        <p:nvPicPr>
          <p:cNvPr id="1189" name="Google Shape;1189;p54"/>
          <p:cNvPicPr preferRelativeResize="0"/>
          <p:nvPr/>
        </p:nvPicPr>
        <p:blipFill>
          <a:blip r:embed="rId3">
            <a:alphaModFix/>
          </a:blip>
          <a:stretch>
            <a:fillRect/>
          </a:stretch>
        </p:blipFill>
        <p:spPr>
          <a:xfrm rot="10800000">
            <a:off x="3905499" y="2308425"/>
            <a:ext cx="222501" cy="157325"/>
          </a:xfrm>
          <a:prstGeom prst="rect">
            <a:avLst/>
          </a:prstGeom>
          <a:noFill/>
          <a:ln>
            <a:noFill/>
          </a:ln>
        </p:spPr>
      </p:pic>
      <p:pic>
        <p:nvPicPr>
          <p:cNvPr id="1190" name="Google Shape;1190;p54"/>
          <p:cNvPicPr preferRelativeResize="0"/>
          <p:nvPr/>
        </p:nvPicPr>
        <p:blipFill>
          <a:blip r:embed="rId5">
            <a:alphaModFix/>
          </a:blip>
          <a:stretch>
            <a:fillRect/>
          </a:stretch>
        </p:blipFill>
        <p:spPr>
          <a:xfrm>
            <a:off x="4625838" y="2753762"/>
            <a:ext cx="3694475" cy="1933356"/>
          </a:xfrm>
          <a:prstGeom prst="rect">
            <a:avLst/>
          </a:prstGeom>
          <a:noFill/>
          <a:ln>
            <a:noFill/>
          </a:ln>
        </p:spPr>
      </p:pic>
      <p:pic>
        <p:nvPicPr>
          <p:cNvPr id="1191" name="Google Shape;1191;p54"/>
          <p:cNvPicPr preferRelativeResize="0"/>
          <p:nvPr/>
        </p:nvPicPr>
        <p:blipFill>
          <a:blip r:embed="rId3">
            <a:alphaModFix/>
          </a:blip>
          <a:stretch>
            <a:fillRect/>
          </a:stretch>
        </p:blipFill>
        <p:spPr>
          <a:xfrm rot="10800000">
            <a:off x="8015225" y="2584550"/>
            <a:ext cx="239275" cy="169200"/>
          </a:xfrm>
          <a:prstGeom prst="rect">
            <a:avLst/>
          </a:prstGeom>
          <a:noFill/>
          <a:ln>
            <a:noFill/>
          </a:ln>
        </p:spPr>
      </p:pic>
      <p:pic>
        <p:nvPicPr>
          <p:cNvPr id="1192" name="Google Shape;1192;p54"/>
          <p:cNvPicPr preferRelativeResize="0"/>
          <p:nvPr/>
        </p:nvPicPr>
        <p:blipFill>
          <a:blip r:embed="rId6">
            <a:alphaModFix/>
          </a:blip>
          <a:stretch>
            <a:fillRect/>
          </a:stretch>
        </p:blipFill>
        <p:spPr>
          <a:xfrm>
            <a:off x="233375" y="94800"/>
            <a:ext cx="5845749" cy="2268825"/>
          </a:xfrm>
          <a:prstGeom prst="rect">
            <a:avLst/>
          </a:prstGeom>
          <a:noFill/>
          <a:ln>
            <a:noFill/>
          </a:ln>
        </p:spPr>
      </p:pic>
      <p:pic>
        <p:nvPicPr>
          <p:cNvPr id="1193" name="Google Shape;1193;p54"/>
          <p:cNvPicPr preferRelativeResize="0"/>
          <p:nvPr/>
        </p:nvPicPr>
        <p:blipFill>
          <a:blip r:embed="rId7">
            <a:alphaModFix/>
          </a:blip>
          <a:stretch>
            <a:fillRect/>
          </a:stretch>
        </p:blipFill>
        <p:spPr>
          <a:xfrm>
            <a:off x="731775" y="547913"/>
            <a:ext cx="5605500" cy="3170374"/>
          </a:xfrm>
          <a:prstGeom prst="rect">
            <a:avLst/>
          </a:prstGeom>
          <a:noFill/>
          <a:ln>
            <a:noFill/>
          </a:ln>
        </p:spPr>
      </p:pic>
      <p:pic>
        <p:nvPicPr>
          <p:cNvPr id="1194" name="Google Shape;1194;p54"/>
          <p:cNvPicPr preferRelativeResize="0"/>
          <p:nvPr/>
        </p:nvPicPr>
        <p:blipFill>
          <a:blip r:embed="rId8">
            <a:alphaModFix/>
          </a:blip>
          <a:stretch>
            <a:fillRect/>
          </a:stretch>
        </p:blipFill>
        <p:spPr>
          <a:xfrm>
            <a:off x="1476988" y="1002900"/>
            <a:ext cx="5470576" cy="3524675"/>
          </a:xfrm>
          <a:prstGeom prst="rect">
            <a:avLst/>
          </a:prstGeom>
          <a:noFill/>
          <a:ln>
            <a:noFill/>
          </a:ln>
        </p:spPr>
      </p:pic>
      <p:pic>
        <p:nvPicPr>
          <p:cNvPr id="1195" name="Google Shape;1195;p54"/>
          <p:cNvPicPr preferRelativeResize="0"/>
          <p:nvPr/>
        </p:nvPicPr>
        <p:blipFill>
          <a:blip r:embed="rId9">
            <a:alphaModFix/>
          </a:blip>
          <a:stretch>
            <a:fillRect/>
          </a:stretch>
        </p:blipFill>
        <p:spPr>
          <a:xfrm>
            <a:off x="2193450" y="1259775"/>
            <a:ext cx="6209774" cy="3598450"/>
          </a:xfrm>
          <a:prstGeom prst="rect">
            <a:avLst/>
          </a:prstGeom>
          <a:noFill/>
          <a:ln>
            <a:noFill/>
          </a:ln>
        </p:spPr>
      </p:pic>
      <p:pic>
        <p:nvPicPr>
          <p:cNvPr id="1196" name="Google Shape;1196;p54"/>
          <p:cNvPicPr preferRelativeResize="0"/>
          <p:nvPr/>
        </p:nvPicPr>
        <p:blipFill>
          <a:blip r:embed="rId10">
            <a:alphaModFix/>
          </a:blip>
          <a:stretch>
            <a:fillRect/>
          </a:stretch>
        </p:blipFill>
        <p:spPr>
          <a:xfrm>
            <a:off x="1987263" y="2401237"/>
            <a:ext cx="7232751" cy="263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530" name="Google Shape;530;p28"/>
          <p:cNvSpPr txBox="1"/>
          <p:nvPr>
            <p:ph idx="2" type="title"/>
          </p:nvPr>
        </p:nvSpPr>
        <p:spPr>
          <a:xfrm>
            <a:off x="720000" y="1299048"/>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31" name="Google Shape;531;p28"/>
          <p:cNvSpPr txBox="1"/>
          <p:nvPr>
            <p:ph idx="3" type="title"/>
          </p:nvPr>
        </p:nvSpPr>
        <p:spPr>
          <a:xfrm>
            <a:off x="720000" y="3046752"/>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32" name="Google Shape;532;p28"/>
          <p:cNvSpPr txBox="1"/>
          <p:nvPr>
            <p:ph idx="4" type="title"/>
          </p:nvPr>
        </p:nvSpPr>
        <p:spPr>
          <a:xfrm>
            <a:off x="2877875" y="1299048"/>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33" name="Google Shape;533;p28"/>
          <p:cNvSpPr txBox="1"/>
          <p:nvPr>
            <p:ph idx="5" type="title"/>
          </p:nvPr>
        </p:nvSpPr>
        <p:spPr>
          <a:xfrm>
            <a:off x="2877875" y="3046752"/>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34" name="Google Shape;534;p28"/>
          <p:cNvSpPr txBox="1"/>
          <p:nvPr>
            <p:ph idx="6" type="title"/>
          </p:nvPr>
        </p:nvSpPr>
        <p:spPr>
          <a:xfrm>
            <a:off x="5035750" y="1299048"/>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5" name="Google Shape;535;p28"/>
          <p:cNvSpPr txBox="1"/>
          <p:nvPr>
            <p:ph idx="7" type="title"/>
          </p:nvPr>
        </p:nvSpPr>
        <p:spPr>
          <a:xfrm>
            <a:off x="5035750" y="3046752"/>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36" name="Google Shape;536;p28"/>
          <p:cNvSpPr txBox="1"/>
          <p:nvPr>
            <p:ph idx="1" type="subTitle"/>
          </p:nvPr>
        </p:nvSpPr>
        <p:spPr>
          <a:xfrm>
            <a:off x="720000" y="1927675"/>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Background</a:t>
            </a:r>
            <a:endParaRPr sz="2100"/>
          </a:p>
        </p:txBody>
      </p:sp>
      <p:sp>
        <p:nvSpPr>
          <p:cNvPr id="537" name="Google Shape;537;p28"/>
          <p:cNvSpPr txBox="1"/>
          <p:nvPr>
            <p:ph idx="8" type="subTitle"/>
          </p:nvPr>
        </p:nvSpPr>
        <p:spPr>
          <a:xfrm>
            <a:off x="2877875" y="1927675"/>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Methodology</a:t>
            </a:r>
            <a:endParaRPr sz="2100"/>
          </a:p>
        </p:txBody>
      </p:sp>
      <p:sp>
        <p:nvSpPr>
          <p:cNvPr id="538" name="Google Shape;538;p28"/>
          <p:cNvSpPr txBox="1"/>
          <p:nvPr>
            <p:ph idx="9" type="subTitle"/>
          </p:nvPr>
        </p:nvSpPr>
        <p:spPr>
          <a:xfrm>
            <a:off x="5035750" y="1927675"/>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Modelling</a:t>
            </a:r>
            <a:endParaRPr/>
          </a:p>
        </p:txBody>
      </p:sp>
      <p:sp>
        <p:nvSpPr>
          <p:cNvPr id="539" name="Google Shape;539;p28"/>
          <p:cNvSpPr txBox="1"/>
          <p:nvPr>
            <p:ph idx="13" type="subTitle"/>
          </p:nvPr>
        </p:nvSpPr>
        <p:spPr>
          <a:xfrm>
            <a:off x="720000" y="3675500"/>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&amp; Solutions</a:t>
            </a:r>
            <a:endParaRPr/>
          </a:p>
        </p:txBody>
      </p:sp>
      <p:sp>
        <p:nvSpPr>
          <p:cNvPr id="540" name="Google Shape;540;p28"/>
          <p:cNvSpPr txBox="1"/>
          <p:nvPr>
            <p:ph idx="14" type="subTitle"/>
          </p:nvPr>
        </p:nvSpPr>
        <p:spPr>
          <a:xfrm>
            <a:off x="2877875" y="3675500"/>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541" name="Google Shape;541;p28"/>
          <p:cNvSpPr txBox="1"/>
          <p:nvPr>
            <p:ph idx="15" type="subTitle"/>
          </p:nvPr>
        </p:nvSpPr>
        <p:spPr>
          <a:xfrm>
            <a:off x="5035750" y="3675500"/>
            <a:ext cx="1933500" cy="85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Directions</a:t>
            </a:r>
            <a:endParaRPr/>
          </a:p>
        </p:txBody>
      </p:sp>
      <p:grpSp>
        <p:nvGrpSpPr>
          <p:cNvPr id="542" name="Google Shape;542;p28"/>
          <p:cNvGrpSpPr/>
          <p:nvPr/>
        </p:nvGrpSpPr>
        <p:grpSpPr>
          <a:xfrm>
            <a:off x="7029238" y="1039194"/>
            <a:ext cx="2114803" cy="4104308"/>
            <a:chOff x="7029238" y="1039194"/>
            <a:chExt cx="2114803" cy="4104308"/>
          </a:xfrm>
        </p:grpSpPr>
        <p:sp>
          <p:nvSpPr>
            <p:cNvPr id="543" name="Google Shape;543;p28"/>
            <p:cNvSpPr/>
            <p:nvPr/>
          </p:nvSpPr>
          <p:spPr>
            <a:xfrm>
              <a:off x="8001985" y="2772743"/>
              <a:ext cx="644245" cy="452586"/>
            </a:xfrm>
            <a:custGeom>
              <a:rect b="b" l="l" r="r" t="t"/>
              <a:pathLst>
                <a:path extrusionOk="0" h="10121" w="14407">
                  <a:moveTo>
                    <a:pt x="372" y="1"/>
                  </a:moveTo>
                  <a:cubicBezTo>
                    <a:pt x="275" y="1"/>
                    <a:pt x="215" y="10"/>
                    <a:pt x="202" y="30"/>
                  </a:cubicBezTo>
                  <a:cubicBezTo>
                    <a:pt x="69" y="237"/>
                    <a:pt x="0" y="916"/>
                    <a:pt x="340" y="1153"/>
                  </a:cubicBezTo>
                  <a:cubicBezTo>
                    <a:pt x="680" y="1389"/>
                    <a:pt x="3261" y="2276"/>
                    <a:pt x="3261" y="2276"/>
                  </a:cubicBezTo>
                  <a:cubicBezTo>
                    <a:pt x="3261" y="2276"/>
                    <a:pt x="2719" y="3389"/>
                    <a:pt x="2921" y="4019"/>
                  </a:cubicBezTo>
                  <a:cubicBezTo>
                    <a:pt x="2443" y="4719"/>
                    <a:pt x="2921" y="5807"/>
                    <a:pt x="3601" y="6211"/>
                  </a:cubicBezTo>
                  <a:cubicBezTo>
                    <a:pt x="3601" y="6782"/>
                    <a:pt x="4487" y="7753"/>
                    <a:pt x="5827" y="8585"/>
                  </a:cubicBezTo>
                  <a:cubicBezTo>
                    <a:pt x="7048" y="9344"/>
                    <a:pt x="8649" y="9984"/>
                    <a:pt x="10299" y="10102"/>
                  </a:cubicBezTo>
                  <a:cubicBezTo>
                    <a:pt x="10471" y="10114"/>
                    <a:pt x="10644" y="10121"/>
                    <a:pt x="10816" y="10121"/>
                  </a:cubicBezTo>
                  <a:cubicBezTo>
                    <a:pt x="11057" y="10121"/>
                    <a:pt x="11299" y="10108"/>
                    <a:pt x="11540" y="10082"/>
                  </a:cubicBezTo>
                  <a:cubicBezTo>
                    <a:pt x="12624" y="9974"/>
                    <a:pt x="13240" y="9413"/>
                    <a:pt x="13565" y="8669"/>
                  </a:cubicBezTo>
                  <a:cubicBezTo>
                    <a:pt x="14407" y="6743"/>
                    <a:pt x="13313" y="3566"/>
                    <a:pt x="13313" y="3566"/>
                  </a:cubicBezTo>
                  <a:lnTo>
                    <a:pt x="12338" y="3207"/>
                  </a:lnTo>
                  <a:cubicBezTo>
                    <a:pt x="10605" y="2581"/>
                    <a:pt x="7098" y="1310"/>
                    <a:pt x="6388" y="1084"/>
                  </a:cubicBezTo>
                  <a:cubicBezTo>
                    <a:pt x="5529" y="808"/>
                    <a:pt x="1282" y="1"/>
                    <a:pt x="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8438059" y="2911945"/>
              <a:ext cx="705955" cy="760332"/>
            </a:xfrm>
            <a:custGeom>
              <a:rect b="b" l="l" r="r" t="t"/>
              <a:pathLst>
                <a:path extrusionOk="0" h="17003" w="15787">
                  <a:moveTo>
                    <a:pt x="3103" y="0"/>
                  </a:moveTo>
                  <a:cubicBezTo>
                    <a:pt x="2928" y="0"/>
                    <a:pt x="2754" y="33"/>
                    <a:pt x="2586" y="99"/>
                  </a:cubicBezTo>
                  <a:cubicBezTo>
                    <a:pt x="1508" y="507"/>
                    <a:pt x="547" y="2103"/>
                    <a:pt x="217" y="3802"/>
                  </a:cubicBezTo>
                  <a:cubicBezTo>
                    <a:pt x="0" y="4925"/>
                    <a:pt x="60" y="6093"/>
                    <a:pt x="547" y="6994"/>
                  </a:cubicBezTo>
                  <a:cubicBezTo>
                    <a:pt x="734" y="7344"/>
                    <a:pt x="995" y="7654"/>
                    <a:pt x="1316" y="7900"/>
                  </a:cubicBezTo>
                  <a:cubicBezTo>
                    <a:pt x="4044" y="9979"/>
                    <a:pt x="15786" y="17002"/>
                    <a:pt x="15786" y="17002"/>
                  </a:cubicBezTo>
                  <a:lnTo>
                    <a:pt x="15786" y="2261"/>
                  </a:lnTo>
                  <a:cubicBezTo>
                    <a:pt x="15786" y="2261"/>
                    <a:pt x="5758" y="483"/>
                    <a:pt x="3364" y="25"/>
                  </a:cubicBezTo>
                  <a:cubicBezTo>
                    <a:pt x="3277" y="8"/>
                    <a:pt x="3190" y="0"/>
                    <a:pt x="3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8262502" y="3081957"/>
              <a:ext cx="881516" cy="590316"/>
            </a:xfrm>
            <a:custGeom>
              <a:rect b="b" l="l" r="r" t="t"/>
              <a:pathLst>
                <a:path extrusionOk="0" h="13201" w="19713">
                  <a:moveTo>
                    <a:pt x="4143" y="0"/>
                  </a:moveTo>
                  <a:cubicBezTo>
                    <a:pt x="3281" y="769"/>
                    <a:pt x="1360" y="1345"/>
                    <a:pt x="1" y="1670"/>
                  </a:cubicBezTo>
                  <a:cubicBezTo>
                    <a:pt x="1222" y="2429"/>
                    <a:pt x="2823" y="3074"/>
                    <a:pt x="4473" y="3187"/>
                  </a:cubicBezTo>
                  <a:cubicBezTo>
                    <a:pt x="4660" y="3542"/>
                    <a:pt x="4921" y="3852"/>
                    <a:pt x="5242" y="4093"/>
                  </a:cubicBezTo>
                  <a:cubicBezTo>
                    <a:pt x="7970" y="6172"/>
                    <a:pt x="19712" y="13200"/>
                    <a:pt x="19712" y="13200"/>
                  </a:cubicBezTo>
                  <a:lnTo>
                    <a:pt x="19712" y="7359"/>
                  </a:lnTo>
                  <a:cubicBezTo>
                    <a:pt x="19712" y="7359"/>
                    <a:pt x="12772" y="4020"/>
                    <a:pt x="7739" y="1754"/>
                  </a:cubicBezTo>
                  <a:cubicBezTo>
                    <a:pt x="6197" y="1059"/>
                    <a:pt x="4941" y="454"/>
                    <a:pt x="4143"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7721165" y="4592614"/>
              <a:ext cx="1224633" cy="550875"/>
            </a:xfrm>
            <a:custGeom>
              <a:rect b="b" l="l" r="r" t="t"/>
              <a:pathLst>
                <a:path extrusionOk="0" h="12319" w="27386">
                  <a:moveTo>
                    <a:pt x="0" y="0"/>
                  </a:moveTo>
                  <a:cubicBezTo>
                    <a:pt x="3020" y="5394"/>
                    <a:pt x="6916" y="12319"/>
                    <a:pt x="6916" y="12319"/>
                  </a:cubicBezTo>
                  <a:lnTo>
                    <a:pt x="27385" y="12319"/>
                  </a:lnTo>
                  <a:cubicBezTo>
                    <a:pt x="27385" y="12319"/>
                    <a:pt x="22667" y="6970"/>
                    <a:pt x="17500" y="1296"/>
                  </a:cubicBezTo>
                  <a:cubicBezTo>
                    <a:pt x="15793" y="1657"/>
                    <a:pt x="14001" y="1805"/>
                    <a:pt x="12214" y="1805"/>
                  </a:cubicBezTo>
                  <a:cubicBezTo>
                    <a:pt x="7597" y="1805"/>
                    <a:pt x="3011" y="821"/>
                    <a:pt x="0" y="0"/>
                  </a:cubicBezTo>
                  <a:close/>
                </a:path>
              </a:pathLst>
            </a:custGeom>
            <a:solidFill>
              <a:srgbClr val="BF2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7400057" y="3365728"/>
              <a:ext cx="409478" cy="621439"/>
            </a:xfrm>
            <a:custGeom>
              <a:rect b="b" l="l" r="r" t="t"/>
              <a:pathLst>
                <a:path extrusionOk="0" h="13897" w="9157">
                  <a:moveTo>
                    <a:pt x="6278" y="1"/>
                  </a:moveTo>
                  <a:cubicBezTo>
                    <a:pt x="4119" y="1"/>
                    <a:pt x="275" y="378"/>
                    <a:pt x="163" y="875"/>
                  </a:cubicBezTo>
                  <a:cubicBezTo>
                    <a:pt x="0" y="1599"/>
                    <a:pt x="877" y="12573"/>
                    <a:pt x="1360" y="13494"/>
                  </a:cubicBezTo>
                  <a:cubicBezTo>
                    <a:pt x="1511" y="13781"/>
                    <a:pt x="2266" y="13896"/>
                    <a:pt x="3245" y="13896"/>
                  </a:cubicBezTo>
                  <a:cubicBezTo>
                    <a:pt x="5426" y="13896"/>
                    <a:pt x="8715" y="13322"/>
                    <a:pt x="8895" y="12785"/>
                  </a:cubicBezTo>
                  <a:cubicBezTo>
                    <a:pt x="9156" y="12006"/>
                    <a:pt x="8068" y="570"/>
                    <a:pt x="7699" y="156"/>
                  </a:cubicBezTo>
                  <a:cubicBezTo>
                    <a:pt x="7603" y="49"/>
                    <a:pt x="7047" y="1"/>
                    <a:pt x="6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7435293" y="3391530"/>
              <a:ext cx="339227" cy="532183"/>
            </a:xfrm>
            <a:custGeom>
              <a:rect b="b" l="l" r="r" t="t"/>
              <a:pathLst>
                <a:path extrusionOk="0" h="11901" w="7586">
                  <a:moveTo>
                    <a:pt x="5074" y="0"/>
                  </a:moveTo>
                  <a:cubicBezTo>
                    <a:pt x="4918" y="0"/>
                    <a:pt x="4753" y="3"/>
                    <a:pt x="4581" y="7"/>
                  </a:cubicBezTo>
                  <a:cubicBezTo>
                    <a:pt x="4162" y="17"/>
                    <a:pt x="3704" y="42"/>
                    <a:pt x="3241" y="76"/>
                  </a:cubicBezTo>
                  <a:cubicBezTo>
                    <a:pt x="1690" y="195"/>
                    <a:pt x="118" y="436"/>
                    <a:pt x="59" y="741"/>
                  </a:cubicBezTo>
                  <a:cubicBezTo>
                    <a:pt x="0" y="1002"/>
                    <a:pt x="99" y="2785"/>
                    <a:pt x="261" y="4854"/>
                  </a:cubicBezTo>
                  <a:cubicBezTo>
                    <a:pt x="311" y="5450"/>
                    <a:pt x="360" y="6066"/>
                    <a:pt x="414" y="6681"/>
                  </a:cubicBezTo>
                  <a:cubicBezTo>
                    <a:pt x="522" y="7839"/>
                    <a:pt x="641" y="8972"/>
                    <a:pt x="754" y="9878"/>
                  </a:cubicBezTo>
                  <a:cubicBezTo>
                    <a:pt x="877" y="10838"/>
                    <a:pt x="1000" y="11543"/>
                    <a:pt x="1099" y="11735"/>
                  </a:cubicBezTo>
                  <a:cubicBezTo>
                    <a:pt x="1153" y="11833"/>
                    <a:pt x="1429" y="11882"/>
                    <a:pt x="1842" y="11897"/>
                  </a:cubicBezTo>
                  <a:cubicBezTo>
                    <a:pt x="1913" y="11899"/>
                    <a:pt x="1987" y="11900"/>
                    <a:pt x="2065" y="11900"/>
                  </a:cubicBezTo>
                  <a:cubicBezTo>
                    <a:pt x="3793" y="11900"/>
                    <a:pt x="7227" y="11393"/>
                    <a:pt x="7374" y="11144"/>
                  </a:cubicBezTo>
                  <a:cubicBezTo>
                    <a:pt x="7585" y="10760"/>
                    <a:pt x="7255" y="6839"/>
                    <a:pt x="6901" y="3785"/>
                  </a:cubicBezTo>
                  <a:cubicBezTo>
                    <a:pt x="6753" y="2490"/>
                    <a:pt x="6600" y="1357"/>
                    <a:pt x="6477" y="707"/>
                  </a:cubicBezTo>
                  <a:cubicBezTo>
                    <a:pt x="6418" y="392"/>
                    <a:pt x="6369" y="190"/>
                    <a:pt x="6329" y="145"/>
                  </a:cubicBezTo>
                  <a:cubicBezTo>
                    <a:pt x="6245" y="45"/>
                    <a:pt x="5751" y="0"/>
                    <a:pt x="5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7446964" y="3391843"/>
              <a:ext cx="193180" cy="298489"/>
            </a:xfrm>
            <a:custGeom>
              <a:rect b="b" l="l" r="r" t="t"/>
              <a:pathLst>
                <a:path extrusionOk="0" h="6675" w="4320">
                  <a:moveTo>
                    <a:pt x="4320" y="0"/>
                  </a:moveTo>
                  <a:lnTo>
                    <a:pt x="4320" y="0"/>
                  </a:lnTo>
                  <a:cubicBezTo>
                    <a:pt x="3901" y="10"/>
                    <a:pt x="3443" y="35"/>
                    <a:pt x="2980" y="69"/>
                  </a:cubicBezTo>
                  <a:lnTo>
                    <a:pt x="0" y="4847"/>
                  </a:lnTo>
                  <a:cubicBezTo>
                    <a:pt x="45" y="5443"/>
                    <a:pt x="99" y="6059"/>
                    <a:pt x="153" y="6674"/>
                  </a:cubicBezTo>
                  <a:lnTo>
                    <a:pt x="43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7468965" y="3422876"/>
              <a:ext cx="275147" cy="500702"/>
            </a:xfrm>
            <a:custGeom>
              <a:rect b="b" l="l" r="r" t="t"/>
              <a:pathLst>
                <a:path extrusionOk="0" h="11197" w="6153">
                  <a:moveTo>
                    <a:pt x="5724" y="1"/>
                  </a:moveTo>
                  <a:lnTo>
                    <a:pt x="1" y="9177"/>
                  </a:lnTo>
                  <a:cubicBezTo>
                    <a:pt x="124" y="10142"/>
                    <a:pt x="242" y="10842"/>
                    <a:pt x="346" y="11034"/>
                  </a:cubicBezTo>
                  <a:cubicBezTo>
                    <a:pt x="400" y="11132"/>
                    <a:pt x="676" y="11186"/>
                    <a:pt x="1089" y="11196"/>
                  </a:cubicBezTo>
                  <a:lnTo>
                    <a:pt x="6153" y="3084"/>
                  </a:lnTo>
                  <a:cubicBezTo>
                    <a:pt x="6005" y="1794"/>
                    <a:pt x="5847" y="656"/>
                    <a:pt x="5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7585183" y="3821881"/>
              <a:ext cx="84471" cy="71682"/>
            </a:xfrm>
            <a:custGeom>
              <a:rect b="b" l="l" r="r" t="t"/>
              <a:pathLst>
                <a:path extrusionOk="0" h="1603" w="1889">
                  <a:moveTo>
                    <a:pt x="1046" y="1"/>
                  </a:moveTo>
                  <a:cubicBezTo>
                    <a:pt x="825" y="1"/>
                    <a:pt x="601" y="92"/>
                    <a:pt x="436" y="293"/>
                  </a:cubicBezTo>
                  <a:cubicBezTo>
                    <a:pt x="1" y="818"/>
                    <a:pt x="383" y="1603"/>
                    <a:pt x="1047" y="1603"/>
                  </a:cubicBezTo>
                  <a:cubicBezTo>
                    <a:pt x="1074" y="1603"/>
                    <a:pt x="1102" y="1601"/>
                    <a:pt x="1130" y="1598"/>
                  </a:cubicBezTo>
                  <a:cubicBezTo>
                    <a:pt x="1569" y="1554"/>
                    <a:pt x="1889" y="1165"/>
                    <a:pt x="1849" y="727"/>
                  </a:cubicBezTo>
                  <a:cubicBezTo>
                    <a:pt x="1806" y="276"/>
                    <a:pt x="1430" y="1"/>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7398492" y="3727842"/>
              <a:ext cx="473379" cy="554497"/>
            </a:xfrm>
            <a:custGeom>
              <a:rect b="b" l="l" r="r" t="t"/>
              <a:pathLst>
                <a:path extrusionOk="0" h="12400" w="10586">
                  <a:moveTo>
                    <a:pt x="3641" y="0"/>
                  </a:moveTo>
                  <a:cubicBezTo>
                    <a:pt x="3405" y="0"/>
                    <a:pt x="3167" y="162"/>
                    <a:pt x="3015" y="564"/>
                  </a:cubicBezTo>
                  <a:cubicBezTo>
                    <a:pt x="2675" y="1475"/>
                    <a:pt x="3059" y="4642"/>
                    <a:pt x="2483" y="4642"/>
                  </a:cubicBezTo>
                  <a:cubicBezTo>
                    <a:pt x="1912" y="4642"/>
                    <a:pt x="1262" y="4460"/>
                    <a:pt x="951" y="2928"/>
                  </a:cubicBezTo>
                  <a:cubicBezTo>
                    <a:pt x="341" y="3204"/>
                    <a:pt x="1" y="6253"/>
                    <a:pt x="513" y="7794"/>
                  </a:cubicBezTo>
                  <a:cubicBezTo>
                    <a:pt x="1262" y="10050"/>
                    <a:pt x="4512" y="12400"/>
                    <a:pt x="4512" y="12400"/>
                  </a:cubicBezTo>
                  <a:lnTo>
                    <a:pt x="10127" y="9380"/>
                  </a:lnTo>
                  <a:cubicBezTo>
                    <a:pt x="10585" y="6312"/>
                    <a:pt x="7340" y="5174"/>
                    <a:pt x="6374" y="4824"/>
                  </a:cubicBezTo>
                  <a:cubicBezTo>
                    <a:pt x="5409" y="4480"/>
                    <a:pt x="4552" y="1244"/>
                    <a:pt x="4350" y="613"/>
                  </a:cubicBezTo>
                  <a:cubicBezTo>
                    <a:pt x="4234" y="258"/>
                    <a:pt x="3939" y="0"/>
                    <a:pt x="3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7542523" y="3736160"/>
              <a:ext cx="43913" cy="50173"/>
            </a:xfrm>
            <a:custGeom>
              <a:rect b="b" l="l" r="r" t="t"/>
              <a:pathLst>
                <a:path extrusionOk="0" h="1122" w="982">
                  <a:moveTo>
                    <a:pt x="445" y="1"/>
                  </a:moveTo>
                  <a:cubicBezTo>
                    <a:pt x="241" y="1"/>
                    <a:pt x="36" y="107"/>
                    <a:pt x="1" y="363"/>
                  </a:cubicBezTo>
                  <a:lnTo>
                    <a:pt x="104" y="1122"/>
                  </a:lnTo>
                  <a:lnTo>
                    <a:pt x="981" y="1038"/>
                  </a:lnTo>
                  <a:cubicBezTo>
                    <a:pt x="981" y="1038"/>
                    <a:pt x="917" y="368"/>
                    <a:pt x="878" y="245"/>
                  </a:cubicBezTo>
                  <a:cubicBezTo>
                    <a:pt x="827" y="95"/>
                    <a:pt x="636" y="1"/>
                    <a:pt x="4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7524100" y="4043720"/>
              <a:ext cx="1421703" cy="1099782"/>
            </a:xfrm>
            <a:custGeom>
              <a:rect b="b" l="l" r="r" t="t"/>
              <a:pathLst>
                <a:path extrusionOk="0" h="24594" w="31793">
                  <a:moveTo>
                    <a:pt x="7165" y="1"/>
                  </a:moveTo>
                  <a:cubicBezTo>
                    <a:pt x="3598" y="1"/>
                    <a:pt x="1" y="4308"/>
                    <a:pt x="1137" y="6395"/>
                  </a:cubicBezTo>
                  <a:cubicBezTo>
                    <a:pt x="1615" y="7276"/>
                    <a:pt x="2900" y="9586"/>
                    <a:pt x="4407" y="12275"/>
                  </a:cubicBezTo>
                  <a:cubicBezTo>
                    <a:pt x="7427" y="17669"/>
                    <a:pt x="11323" y="24594"/>
                    <a:pt x="11323" y="24594"/>
                  </a:cubicBezTo>
                  <a:lnTo>
                    <a:pt x="31792" y="24594"/>
                  </a:lnTo>
                  <a:cubicBezTo>
                    <a:pt x="31792" y="24594"/>
                    <a:pt x="27074" y="19245"/>
                    <a:pt x="21907" y="13566"/>
                  </a:cubicBezTo>
                  <a:cubicBezTo>
                    <a:pt x="17238" y="8434"/>
                    <a:pt x="12199" y="3031"/>
                    <a:pt x="9953" y="1070"/>
                  </a:cubicBezTo>
                  <a:cubicBezTo>
                    <a:pt x="9089" y="315"/>
                    <a:pt x="8128" y="1"/>
                    <a:pt x="7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7320775" y="1538926"/>
              <a:ext cx="1823267" cy="764938"/>
            </a:xfrm>
            <a:custGeom>
              <a:rect b="b" l="l" r="r" t="t"/>
              <a:pathLst>
                <a:path extrusionOk="0" h="17106" w="40773">
                  <a:moveTo>
                    <a:pt x="40772" y="0"/>
                  </a:moveTo>
                  <a:lnTo>
                    <a:pt x="40689" y="35"/>
                  </a:lnTo>
                  <a:lnTo>
                    <a:pt x="40600" y="64"/>
                  </a:lnTo>
                  <a:lnTo>
                    <a:pt x="40472" y="109"/>
                  </a:lnTo>
                  <a:lnTo>
                    <a:pt x="40398" y="138"/>
                  </a:lnTo>
                  <a:lnTo>
                    <a:pt x="40221" y="197"/>
                  </a:lnTo>
                  <a:cubicBezTo>
                    <a:pt x="39053" y="616"/>
                    <a:pt x="36157" y="1650"/>
                    <a:pt x="32665" y="2916"/>
                  </a:cubicBezTo>
                  <a:lnTo>
                    <a:pt x="32650" y="2921"/>
                  </a:lnTo>
                  <a:cubicBezTo>
                    <a:pt x="24794" y="5768"/>
                    <a:pt x="13919" y="9758"/>
                    <a:pt x="12949" y="10413"/>
                  </a:cubicBezTo>
                  <a:cubicBezTo>
                    <a:pt x="12949" y="10413"/>
                    <a:pt x="11263" y="9848"/>
                    <a:pt x="10146" y="9848"/>
                  </a:cubicBezTo>
                  <a:cubicBezTo>
                    <a:pt x="10069" y="9848"/>
                    <a:pt x="9995" y="9850"/>
                    <a:pt x="9925" y="9856"/>
                  </a:cubicBezTo>
                  <a:cubicBezTo>
                    <a:pt x="9230" y="9915"/>
                    <a:pt x="7536" y="10866"/>
                    <a:pt x="7004" y="11220"/>
                  </a:cubicBezTo>
                  <a:cubicBezTo>
                    <a:pt x="5640" y="11393"/>
                    <a:pt x="177" y="12240"/>
                    <a:pt x="89" y="12545"/>
                  </a:cubicBezTo>
                  <a:cubicBezTo>
                    <a:pt x="0" y="12856"/>
                    <a:pt x="271" y="13693"/>
                    <a:pt x="749" y="13718"/>
                  </a:cubicBezTo>
                  <a:cubicBezTo>
                    <a:pt x="759" y="13718"/>
                    <a:pt x="770" y="13718"/>
                    <a:pt x="783" y="13718"/>
                  </a:cubicBezTo>
                  <a:cubicBezTo>
                    <a:pt x="1401" y="13718"/>
                    <a:pt x="5388" y="13156"/>
                    <a:pt x="5388" y="13156"/>
                  </a:cubicBezTo>
                  <a:lnTo>
                    <a:pt x="5388" y="13156"/>
                  </a:lnTo>
                  <a:cubicBezTo>
                    <a:pt x="5388" y="13156"/>
                    <a:pt x="4989" y="14156"/>
                    <a:pt x="5768" y="14511"/>
                  </a:cubicBezTo>
                  <a:cubicBezTo>
                    <a:pt x="5614" y="14945"/>
                    <a:pt x="5814" y="15724"/>
                    <a:pt x="6767" y="15724"/>
                  </a:cubicBezTo>
                  <a:cubicBezTo>
                    <a:pt x="6819" y="15724"/>
                    <a:pt x="6873" y="15722"/>
                    <a:pt x="6930" y="15717"/>
                  </a:cubicBezTo>
                  <a:lnTo>
                    <a:pt x="6930" y="15717"/>
                  </a:lnTo>
                  <a:cubicBezTo>
                    <a:pt x="6541" y="16558"/>
                    <a:pt x="8122" y="17105"/>
                    <a:pt x="9327" y="17105"/>
                  </a:cubicBezTo>
                  <a:cubicBezTo>
                    <a:pt x="9935" y="17105"/>
                    <a:pt x="10448" y="16966"/>
                    <a:pt x="10560" y="16653"/>
                  </a:cubicBezTo>
                  <a:cubicBezTo>
                    <a:pt x="10789" y="16674"/>
                    <a:pt x="11012" y="16684"/>
                    <a:pt x="11227" y="16684"/>
                  </a:cubicBezTo>
                  <a:cubicBezTo>
                    <a:pt x="13792" y="16684"/>
                    <a:pt x="15323" y="15308"/>
                    <a:pt x="15323" y="15308"/>
                  </a:cubicBezTo>
                  <a:cubicBezTo>
                    <a:pt x="17874" y="15249"/>
                    <a:pt x="29661" y="14895"/>
                    <a:pt x="36256" y="14515"/>
                  </a:cubicBezTo>
                  <a:cubicBezTo>
                    <a:pt x="38945" y="14358"/>
                    <a:pt x="40772" y="14254"/>
                    <a:pt x="40772" y="14254"/>
                  </a:cubicBezTo>
                  <a:lnTo>
                    <a:pt x="40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8780989" y="1538926"/>
              <a:ext cx="363017" cy="759482"/>
            </a:xfrm>
            <a:custGeom>
              <a:rect b="b" l="l" r="r" t="t"/>
              <a:pathLst>
                <a:path extrusionOk="0" h="16984" w="8118">
                  <a:moveTo>
                    <a:pt x="8117" y="0"/>
                  </a:moveTo>
                  <a:lnTo>
                    <a:pt x="8034" y="30"/>
                  </a:lnTo>
                  <a:lnTo>
                    <a:pt x="7950" y="59"/>
                  </a:lnTo>
                  <a:lnTo>
                    <a:pt x="7822" y="104"/>
                  </a:lnTo>
                  <a:lnTo>
                    <a:pt x="7743" y="133"/>
                  </a:lnTo>
                  <a:lnTo>
                    <a:pt x="7566" y="197"/>
                  </a:lnTo>
                  <a:lnTo>
                    <a:pt x="10" y="2916"/>
                  </a:lnTo>
                  <a:lnTo>
                    <a:pt x="0" y="2921"/>
                  </a:lnTo>
                  <a:lnTo>
                    <a:pt x="1237" y="6901"/>
                  </a:lnTo>
                  <a:lnTo>
                    <a:pt x="3601" y="14515"/>
                  </a:lnTo>
                  <a:lnTo>
                    <a:pt x="4369" y="16983"/>
                  </a:lnTo>
                  <a:lnTo>
                    <a:pt x="8117" y="16983"/>
                  </a:lnTo>
                  <a:lnTo>
                    <a:pt x="81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7899763" y="1538926"/>
              <a:ext cx="1244264" cy="465420"/>
            </a:xfrm>
            <a:custGeom>
              <a:rect b="b" l="l" r="r" t="t"/>
              <a:pathLst>
                <a:path extrusionOk="0" h="10408" w="27825">
                  <a:moveTo>
                    <a:pt x="27824" y="0"/>
                  </a:moveTo>
                  <a:lnTo>
                    <a:pt x="27741" y="30"/>
                  </a:lnTo>
                  <a:lnTo>
                    <a:pt x="27652" y="64"/>
                  </a:lnTo>
                  <a:lnTo>
                    <a:pt x="27524" y="109"/>
                  </a:lnTo>
                  <a:lnTo>
                    <a:pt x="27450" y="133"/>
                  </a:lnTo>
                  <a:lnTo>
                    <a:pt x="27273" y="197"/>
                  </a:lnTo>
                  <a:cubicBezTo>
                    <a:pt x="26105" y="611"/>
                    <a:pt x="23209" y="1650"/>
                    <a:pt x="19717" y="2916"/>
                  </a:cubicBezTo>
                  <a:lnTo>
                    <a:pt x="19702" y="2921"/>
                  </a:lnTo>
                  <a:cubicBezTo>
                    <a:pt x="11846" y="5763"/>
                    <a:pt x="971" y="9753"/>
                    <a:pt x="1" y="10408"/>
                  </a:cubicBezTo>
                  <a:lnTo>
                    <a:pt x="20939" y="6896"/>
                  </a:lnTo>
                  <a:lnTo>
                    <a:pt x="27824" y="5743"/>
                  </a:lnTo>
                  <a:lnTo>
                    <a:pt x="27824"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7609732" y="2047889"/>
              <a:ext cx="77540" cy="59832"/>
            </a:xfrm>
            <a:custGeom>
              <a:rect b="b" l="l" r="r" t="t"/>
              <a:pathLst>
                <a:path extrusionOk="0" h="1338" w="1734">
                  <a:moveTo>
                    <a:pt x="1074" y="1"/>
                  </a:moveTo>
                  <a:cubicBezTo>
                    <a:pt x="1074" y="1"/>
                    <a:pt x="0" y="356"/>
                    <a:pt x="325" y="1035"/>
                  </a:cubicBezTo>
                  <a:cubicBezTo>
                    <a:pt x="434" y="1262"/>
                    <a:pt x="626" y="1337"/>
                    <a:pt x="835" y="1337"/>
                  </a:cubicBezTo>
                  <a:cubicBezTo>
                    <a:pt x="1252" y="1337"/>
                    <a:pt x="1734" y="1035"/>
                    <a:pt x="1734" y="1035"/>
                  </a:cubicBezTo>
                  <a:cubicBezTo>
                    <a:pt x="1566" y="661"/>
                    <a:pt x="1345" y="31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7580443" y="2047889"/>
              <a:ext cx="348439" cy="230429"/>
            </a:xfrm>
            <a:custGeom>
              <a:rect b="b" l="l" r="r" t="t"/>
              <a:pathLst>
                <a:path extrusionOk="0" h="5153" w="7792">
                  <a:moveTo>
                    <a:pt x="1089" y="1"/>
                  </a:moveTo>
                  <a:cubicBezTo>
                    <a:pt x="1088" y="1"/>
                    <a:pt x="0" y="789"/>
                    <a:pt x="660" y="1794"/>
                  </a:cubicBezTo>
                  <a:cubicBezTo>
                    <a:pt x="737" y="1913"/>
                    <a:pt x="916" y="1962"/>
                    <a:pt x="1157" y="1962"/>
                  </a:cubicBezTo>
                  <a:cubicBezTo>
                    <a:pt x="1688" y="1962"/>
                    <a:pt x="2517" y="1725"/>
                    <a:pt x="3192" y="1498"/>
                  </a:cubicBezTo>
                  <a:cubicBezTo>
                    <a:pt x="3192" y="1498"/>
                    <a:pt x="3650" y="1833"/>
                    <a:pt x="3192" y="2734"/>
                  </a:cubicBezTo>
                  <a:cubicBezTo>
                    <a:pt x="3230" y="2729"/>
                    <a:pt x="3267" y="2727"/>
                    <a:pt x="3303" y="2727"/>
                  </a:cubicBezTo>
                  <a:cubicBezTo>
                    <a:pt x="3985" y="2727"/>
                    <a:pt x="4238" y="3620"/>
                    <a:pt x="3527" y="4069"/>
                  </a:cubicBezTo>
                  <a:cubicBezTo>
                    <a:pt x="4472" y="4291"/>
                    <a:pt x="4822" y="4774"/>
                    <a:pt x="4738" y="5153"/>
                  </a:cubicBezTo>
                  <a:cubicBezTo>
                    <a:pt x="5876" y="4931"/>
                    <a:pt x="4374" y="3749"/>
                    <a:pt x="4955" y="2705"/>
                  </a:cubicBezTo>
                  <a:lnTo>
                    <a:pt x="4955" y="2705"/>
                  </a:lnTo>
                  <a:cubicBezTo>
                    <a:pt x="5410" y="3160"/>
                    <a:pt x="6183" y="3538"/>
                    <a:pt x="7503" y="3538"/>
                  </a:cubicBezTo>
                  <a:cubicBezTo>
                    <a:pt x="7596" y="3538"/>
                    <a:pt x="7693" y="3536"/>
                    <a:pt x="7792" y="3532"/>
                  </a:cubicBezTo>
                  <a:cubicBezTo>
                    <a:pt x="5856" y="3488"/>
                    <a:pt x="5098" y="2690"/>
                    <a:pt x="4807" y="1946"/>
                  </a:cubicBezTo>
                  <a:cubicBezTo>
                    <a:pt x="4783" y="1863"/>
                    <a:pt x="4753" y="1779"/>
                    <a:pt x="4728" y="1695"/>
                  </a:cubicBezTo>
                  <a:cubicBezTo>
                    <a:pt x="4640" y="1360"/>
                    <a:pt x="4620" y="1011"/>
                    <a:pt x="4669" y="671"/>
                  </a:cubicBezTo>
                  <a:lnTo>
                    <a:pt x="4669" y="671"/>
                  </a:lnTo>
                  <a:cubicBezTo>
                    <a:pt x="4669" y="671"/>
                    <a:pt x="2046" y="1680"/>
                    <a:pt x="1158" y="1680"/>
                  </a:cubicBezTo>
                  <a:cubicBezTo>
                    <a:pt x="1026" y="1680"/>
                    <a:pt x="933" y="1657"/>
                    <a:pt x="892" y="1607"/>
                  </a:cubicBezTo>
                  <a:cubicBezTo>
                    <a:pt x="237" y="809"/>
                    <a:pt x="1088" y="1"/>
                    <a:pt x="1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8"/>
            <p:cNvGrpSpPr/>
            <p:nvPr/>
          </p:nvGrpSpPr>
          <p:grpSpPr>
            <a:xfrm>
              <a:off x="7029238" y="1039194"/>
              <a:ext cx="953562" cy="621436"/>
              <a:chOff x="6860900" y="4322150"/>
              <a:chExt cx="878778" cy="572699"/>
            </a:xfrm>
          </p:grpSpPr>
          <p:sp>
            <p:nvSpPr>
              <p:cNvPr id="561" name="Google Shape;561;p28"/>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grpSp>
        <p:nvGrpSpPr>
          <p:cNvPr id="1202" name="Google Shape;1202;p55"/>
          <p:cNvGrpSpPr/>
          <p:nvPr/>
        </p:nvGrpSpPr>
        <p:grpSpPr>
          <a:xfrm>
            <a:off x="7094863" y="158675"/>
            <a:ext cx="878778" cy="572699"/>
            <a:chOff x="6860900" y="4322150"/>
            <a:chExt cx="878778" cy="572699"/>
          </a:xfrm>
        </p:grpSpPr>
        <p:sp>
          <p:nvSpPr>
            <p:cNvPr id="1203" name="Google Shape;1203;p55"/>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5"/>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5"/>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5"/>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5"/>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5"/>
          <p:cNvGrpSpPr/>
          <p:nvPr/>
        </p:nvGrpSpPr>
        <p:grpSpPr>
          <a:xfrm>
            <a:off x="1512721" y="3196984"/>
            <a:ext cx="637368" cy="572718"/>
            <a:chOff x="266768" y="1721375"/>
            <a:chExt cx="397907" cy="397887"/>
          </a:xfrm>
        </p:grpSpPr>
        <p:sp>
          <p:nvSpPr>
            <p:cNvPr id="1212" name="Google Shape;1212;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5"/>
          <p:cNvGrpSpPr/>
          <p:nvPr/>
        </p:nvGrpSpPr>
        <p:grpSpPr>
          <a:xfrm>
            <a:off x="2285762" y="3196978"/>
            <a:ext cx="637381" cy="572718"/>
            <a:chOff x="864491" y="1723250"/>
            <a:chExt cx="397866" cy="397887"/>
          </a:xfrm>
        </p:grpSpPr>
        <p:sp>
          <p:nvSpPr>
            <p:cNvPr id="1215" name="Google Shape;1215;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5"/>
          <p:cNvGrpSpPr/>
          <p:nvPr/>
        </p:nvGrpSpPr>
        <p:grpSpPr>
          <a:xfrm>
            <a:off x="3058803" y="3196971"/>
            <a:ext cx="552693" cy="572729"/>
            <a:chOff x="3386036" y="1746339"/>
            <a:chExt cx="397907" cy="279762"/>
          </a:xfrm>
        </p:grpSpPr>
        <p:sp>
          <p:nvSpPr>
            <p:cNvPr id="1219" name="Google Shape;1219;p5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1" name="Google Shape;1221;p55"/>
          <p:cNvPicPr preferRelativeResize="0"/>
          <p:nvPr/>
        </p:nvPicPr>
        <p:blipFill>
          <a:blip r:embed="rId3">
            <a:alphaModFix/>
          </a:blip>
          <a:stretch>
            <a:fillRect/>
          </a:stretch>
        </p:blipFill>
        <p:spPr>
          <a:xfrm>
            <a:off x="5181800" y="2990887"/>
            <a:ext cx="1699125" cy="984908"/>
          </a:xfrm>
          <a:prstGeom prst="rect">
            <a:avLst/>
          </a:prstGeom>
          <a:noFill/>
          <a:ln>
            <a:noFill/>
          </a:ln>
        </p:spPr>
      </p:pic>
      <p:sp>
        <p:nvSpPr>
          <p:cNvPr id="1222" name="Google Shape;1222;p55"/>
          <p:cNvSpPr txBox="1"/>
          <p:nvPr/>
        </p:nvSpPr>
        <p:spPr>
          <a:xfrm>
            <a:off x="1594950" y="1560175"/>
            <a:ext cx="2019000" cy="162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accent5"/>
                </a:solidFill>
                <a:latin typeface="Nunito Black"/>
                <a:ea typeface="Nunito Black"/>
                <a:cs typeface="Nunito Black"/>
                <a:sym typeface="Nunito Black"/>
              </a:rPr>
              <a:t>01</a:t>
            </a:r>
            <a:r>
              <a:rPr lang="en" sz="1600">
                <a:solidFill>
                  <a:schemeClr val="dk1"/>
                </a:solidFill>
                <a:latin typeface="Noto Sans"/>
                <a:ea typeface="Noto Sans"/>
                <a:cs typeface="Noto Sans"/>
                <a:sym typeface="Noto Sans"/>
              </a:rPr>
              <a:t> </a:t>
            </a:r>
            <a:endParaRPr sz="1600">
              <a:solidFill>
                <a:schemeClr val="dk1"/>
              </a:solidFill>
              <a:latin typeface="Noto Sans"/>
              <a:ea typeface="Noto Sans"/>
              <a:cs typeface="Noto Sans"/>
              <a:sym typeface="Noto Sans"/>
            </a:endParaRPr>
          </a:p>
          <a:p>
            <a:pPr indent="0" lvl="0" marL="0" rtl="0" algn="l">
              <a:spcBef>
                <a:spcPts val="0"/>
              </a:spcBef>
              <a:spcAft>
                <a:spcPts val="0"/>
              </a:spcAft>
              <a:buNone/>
            </a:pPr>
            <a:r>
              <a:rPr lang="en" sz="1600">
                <a:solidFill>
                  <a:schemeClr val="dk1"/>
                </a:solidFill>
                <a:latin typeface="Noto Sans"/>
                <a:ea typeface="Noto Sans"/>
                <a:cs typeface="Noto Sans"/>
                <a:sym typeface="Noto Sans"/>
              </a:rPr>
              <a:t>Encourage balance reporting for fair representation</a:t>
            </a:r>
            <a:endParaRPr sz="1600">
              <a:solidFill>
                <a:schemeClr val="dk1"/>
              </a:solidFill>
              <a:latin typeface="Noto Sans"/>
              <a:ea typeface="Noto Sans"/>
              <a:cs typeface="Noto Sans"/>
              <a:sym typeface="Noto Sans"/>
            </a:endParaRPr>
          </a:p>
        </p:txBody>
      </p:sp>
      <p:sp>
        <p:nvSpPr>
          <p:cNvPr id="1223" name="Google Shape;1223;p55"/>
          <p:cNvSpPr txBox="1"/>
          <p:nvPr/>
        </p:nvSpPr>
        <p:spPr>
          <a:xfrm>
            <a:off x="5517425" y="1560175"/>
            <a:ext cx="6375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5"/>
                </a:solidFill>
                <a:latin typeface="Nunito Black"/>
                <a:ea typeface="Nunito Black"/>
                <a:cs typeface="Nunito Black"/>
                <a:sym typeface="Nunito Black"/>
              </a:rPr>
              <a:t>02</a:t>
            </a:r>
            <a:r>
              <a:rPr lang="en" sz="1800">
                <a:solidFill>
                  <a:schemeClr val="accent5"/>
                </a:solidFill>
                <a:latin typeface="Nunito Black"/>
                <a:ea typeface="Nunito Black"/>
                <a:cs typeface="Nunito Black"/>
                <a:sym typeface="Nunito Black"/>
              </a:rPr>
              <a:t> </a:t>
            </a:r>
            <a:endParaRPr sz="1800">
              <a:solidFill>
                <a:schemeClr val="accent5"/>
              </a:solidFill>
              <a:latin typeface="Nunito Black"/>
              <a:ea typeface="Nunito Black"/>
              <a:cs typeface="Nunito Black"/>
              <a:sym typeface="Nunito Black"/>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224" name="Google Shape;1224;p55"/>
          <p:cNvSpPr txBox="1"/>
          <p:nvPr/>
        </p:nvSpPr>
        <p:spPr>
          <a:xfrm>
            <a:off x="5181800" y="1955725"/>
            <a:ext cx="1890000" cy="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oto Sans"/>
                <a:ea typeface="Noto Sans"/>
                <a:cs typeface="Noto Sans"/>
                <a:sym typeface="Noto Sans"/>
              </a:rPr>
              <a:t>Enhance security measures </a:t>
            </a:r>
            <a:endParaRPr sz="1200">
              <a:solidFill>
                <a:schemeClr val="dk1"/>
              </a:solidFill>
              <a:latin typeface="Noto Sans"/>
              <a:ea typeface="Noto Sans"/>
              <a:cs typeface="Noto Sans"/>
              <a:sym typeface="Noto Sans"/>
            </a:endParaRPr>
          </a:p>
        </p:txBody>
      </p:sp>
      <p:sp>
        <p:nvSpPr>
          <p:cNvPr id="1225" name="Google Shape;1225;p55"/>
          <p:cNvSpPr txBox="1"/>
          <p:nvPr/>
        </p:nvSpPr>
        <p:spPr>
          <a:xfrm>
            <a:off x="1258100" y="1377150"/>
            <a:ext cx="2619300" cy="31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a:t>
            </a:r>
            <a:endParaRPr/>
          </a:p>
        </p:txBody>
      </p:sp>
      <p:pic>
        <p:nvPicPr>
          <p:cNvPr id="1231" name="Google Shape;1231;p56"/>
          <p:cNvPicPr preferRelativeResize="0"/>
          <p:nvPr/>
        </p:nvPicPr>
        <p:blipFill>
          <a:blip r:embed="rId3">
            <a:alphaModFix/>
          </a:blip>
          <a:stretch>
            <a:fillRect/>
          </a:stretch>
        </p:blipFill>
        <p:spPr>
          <a:xfrm>
            <a:off x="1559863" y="1074725"/>
            <a:ext cx="6024276" cy="3820975"/>
          </a:xfrm>
          <a:prstGeom prst="rect">
            <a:avLst/>
          </a:prstGeom>
          <a:noFill/>
          <a:ln>
            <a:noFill/>
          </a:ln>
        </p:spPr>
      </p:pic>
      <p:pic>
        <p:nvPicPr>
          <p:cNvPr id="1232" name="Google Shape;1232;p56"/>
          <p:cNvPicPr preferRelativeResize="0"/>
          <p:nvPr/>
        </p:nvPicPr>
        <p:blipFill>
          <a:blip r:embed="rId4">
            <a:alphaModFix/>
          </a:blip>
          <a:stretch>
            <a:fillRect/>
          </a:stretch>
        </p:blipFill>
        <p:spPr>
          <a:xfrm>
            <a:off x="6293950" y="1346100"/>
            <a:ext cx="1088150" cy="210825"/>
          </a:xfrm>
          <a:prstGeom prst="rect">
            <a:avLst/>
          </a:prstGeom>
          <a:noFill/>
          <a:ln>
            <a:noFill/>
          </a:ln>
        </p:spPr>
      </p:pic>
      <p:pic>
        <p:nvPicPr>
          <p:cNvPr id="1233" name="Google Shape;1233;p56"/>
          <p:cNvPicPr preferRelativeResize="0"/>
          <p:nvPr/>
        </p:nvPicPr>
        <p:blipFill>
          <a:blip r:embed="rId5">
            <a:alphaModFix/>
          </a:blip>
          <a:stretch>
            <a:fillRect/>
          </a:stretch>
        </p:blipFill>
        <p:spPr>
          <a:xfrm>
            <a:off x="6293950" y="1556925"/>
            <a:ext cx="1088150" cy="1928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57"/>
          <p:cNvSpPr txBox="1"/>
          <p:nvPr>
            <p:ph type="title"/>
          </p:nvPr>
        </p:nvSpPr>
        <p:spPr>
          <a:xfrm>
            <a:off x="409675" y="285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Toxic</a:t>
            </a:r>
            <a:endParaRPr/>
          </a:p>
        </p:txBody>
      </p:sp>
      <p:sp>
        <p:nvSpPr>
          <p:cNvPr id="1239" name="Google Shape;1239;p57"/>
          <p:cNvSpPr txBox="1"/>
          <p:nvPr>
            <p:ph idx="1" type="body"/>
          </p:nvPr>
        </p:nvSpPr>
        <p:spPr>
          <a:xfrm>
            <a:off x="208275" y="1570575"/>
            <a:ext cx="4306200" cy="743400"/>
          </a:xfrm>
          <a:prstGeom prst="rect">
            <a:avLst/>
          </a:prstGeom>
          <a:solidFill>
            <a:srgbClr val="FFFFFF"/>
          </a:solidFill>
          <a:ln cap="flat" cmpd="sng" w="9525">
            <a:solidFill>
              <a:srgbClr val="F4CCCC"/>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100"/>
              <a:t>Imagine making children with someone who ends up arranging for u to b raped... with your kids in the other room I need to see caning!!</a:t>
            </a:r>
            <a:endParaRPr/>
          </a:p>
        </p:txBody>
      </p:sp>
      <p:sp>
        <p:nvSpPr>
          <p:cNvPr id="1240" name="Google Shape;1240;p57"/>
          <p:cNvSpPr txBox="1"/>
          <p:nvPr>
            <p:ph idx="2" type="body"/>
          </p:nvPr>
        </p:nvSpPr>
        <p:spPr>
          <a:xfrm>
            <a:off x="4699500" y="1570575"/>
            <a:ext cx="4369500" cy="743400"/>
          </a:xfrm>
          <a:prstGeom prst="rect">
            <a:avLst/>
          </a:prstGeom>
          <a:solidFill>
            <a:srgbClr val="FFFFFF"/>
          </a:solidFill>
          <a:ln cap="flat" cmpd="sng" w="9525">
            <a:solidFill>
              <a:srgbClr val="F4CCCC"/>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His own daughter…Humans should all be fucking wiped out. I'm sorely disappointed in Covid,</a:t>
            </a:r>
            <a:endParaRPr sz="1100"/>
          </a:p>
          <a:p>
            <a:pPr indent="0" lvl="0" marL="0" rtl="0" algn="l">
              <a:spcBef>
                <a:spcPts val="0"/>
              </a:spcBef>
              <a:spcAft>
                <a:spcPts val="0"/>
              </a:spcAft>
              <a:buNone/>
            </a:pPr>
            <a:r>
              <a:t/>
            </a:r>
            <a:endParaRPr sz="1100"/>
          </a:p>
        </p:txBody>
      </p:sp>
      <p:grpSp>
        <p:nvGrpSpPr>
          <p:cNvPr id="1241" name="Google Shape;1241;p57"/>
          <p:cNvGrpSpPr/>
          <p:nvPr/>
        </p:nvGrpSpPr>
        <p:grpSpPr>
          <a:xfrm>
            <a:off x="7094863" y="158675"/>
            <a:ext cx="878778" cy="572699"/>
            <a:chOff x="6860900" y="4322150"/>
            <a:chExt cx="878778" cy="572699"/>
          </a:xfrm>
        </p:grpSpPr>
        <p:sp>
          <p:nvSpPr>
            <p:cNvPr id="1242" name="Google Shape;1242;p57"/>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57"/>
          <p:cNvSpPr txBox="1"/>
          <p:nvPr/>
        </p:nvSpPr>
        <p:spPr>
          <a:xfrm>
            <a:off x="2963350" y="3459250"/>
            <a:ext cx="7366200" cy="456000"/>
          </a:xfrm>
          <a:prstGeom prst="rect">
            <a:avLst/>
          </a:prstGeom>
          <a:solidFill>
            <a:srgbClr val="E8D5C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3286"/>
                </a:solidFill>
                <a:latin typeface="Noto Sans"/>
                <a:ea typeface="Noto Sans"/>
                <a:cs typeface="Noto Sans"/>
                <a:sym typeface="Noto Sans"/>
              </a:rPr>
              <a:t>Extreme anger and demands for more severe punishment, particularly in area of sexual crimes</a:t>
            </a:r>
            <a:endParaRPr sz="1200">
              <a:solidFill>
                <a:srgbClr val="133286"/>
              </a:solidFill>
              <a:latin typeface="Noto Sans"/>
              <a:ea typeface="Noto Sans"/>
              <a:cs typeface="Noto Sans"/>
              <a:sym typeface="Noto Sans"/>
            </a:endParaRPr>
          </a:p>
        </p:txBody>
      </p:sp>
      <p:pic>
        <p:nvPicPr>
          <p:cNvPr id="1251" name="Google Shape;1251;p57"/>
          <p:cNvPicPr preferRelativeResize="0"/>
          <p:nvPr/>
        </p:nvPicPr>
        <p:blipFill>
          <a:blip r:embed="rId3">
            <a:alphaModFix/>
          </a:blip>
          <a:stretch>
            <a:fillRect/>
          </a:stretch>
        </p:blipFill>
        <p:spPr>
          <a:xfrm>
            <a:off x="148675" y="2313975"/>
            <a:ext cx="4306300" cy="2321223"/>
          </a:xfrm>
          <a:prstGeom prst="rect">
            <a:avLst/>
          </a:prstGeom>
          <a:noFill/>
          <a:ln>
            <a:noFill/>
          </a:ln>
        </p:spPr>
      </p:pic>
      <p:pic>
        <p:nvPicPr>
          <p:cNvPr id="1252" name="Google Shape;1252;p57"/>
          <p:cNvPicPr preferRelativeResize="0"/>
          <p:nvPr/>
        </p:nvPicPr>
        <p:blipFill>
          <a:blip r:embed="rId4">
            <a:alphaModFix/>
          </a:blip>
          <a:stretch>
            <a:fillRect/>
          </a:stretch>
        </p:blipFill>
        <p:spPr>
          <a:xfrm>
            <a:off x="111875" y="1570574"/>
            <a:ext cx="187143" cy="132325"/>
          </a:xfrm>
          <a:prstGeom prst="rect">
            <a:avLst/>
          </a:prstGeom>
          <a:noFill/>
          <a:ln>
            <a:noFill/>
          </a:ln>
        </p:spPr>
      </p:pic>
      <p:pic>
        <p:nvPicPr>
          <p:cNvPr id="1253" name="Google Shape;1253;p57"/>
          <p:cNvPicPr preferRelativeResize="0"/>
          <p:nvPr/>
        </p:nvPicPr>
        <p:blipFill>
          <a:blip r:embed="rId5">
            <a:alphaModFix/>
          </a:blip>
          <a:stretch>
            <a:fillRect/>
          </a:stretch>
        </p:blipFill>
        <p:spPr>
          <a:xfrm>
            <a:off x="4656950" y="2313975"/>
            <a:ext cx="4454603" cy="2498924"/>
          </a:xfrm>
          <a:prstGeom prst="rect">
            <a:avLst/>
          </a:prstGeom>
          <a:noFill/>
          <a:ln>
            <a:noFill/>
          </a:ln>
        </p:spPr>
      </p:pic>
      <p:pic>
        <p:nvPicPr>
          <p:cNvPr id="1254" name="Google Shape;1254;p57"/>
          <p:cNvPicPr preferRelativeResize="0"/>
          <p:nvPr/>
        </p:nvPicPr>
        <p:blipFill>
          <a:blip r:embed="rId4">
            <a:alphaModFix/>
          </a:blip>
          <a:stretch>
            <a:fillRect/>
          </a:stretch>
        </p:blipFill>
        <p:spPr>
          <a:xfrm rot="10800000">
            <a:off x="4310075" y="2169450"/>
            <a:ext cx="204400" cy="144525"/>
          </a:xfrm>
          <a:prstGeom prst="rect">
            <a:avLst/>
          </a:prstGeom>
          <a:noFill/>
          <a:ln>
            <a:noFill/>
          </a:ln>
        </p:spPr>
      </p:pic>
      <p:pic>
        <p:nvPicPr>
          <p:cNvPr id="1255" name="Google Shape;1255;p57"/>
          <p:cNvPicPr preferRelativeResize="0"/>
          <p:nvPr/>
        </p:nvPicPr>
        <p:blipFill>
          <a:blip r:embed="rId4">
            <a:alphaModFix/>
          </a:blip>
          <a:stretch>
            <a:fillRect/>
          </a:stretch>
        </p:blipFill>
        <p:spPr>
          <a:xfrm>
            <a:off x="4656950" y="1520124"/>
            <a:ext cx="187143" cy="132325"/>
          </a:xfrm>
          <a:prstGeom prst="rect">
            <a:avLst/>
          </a:prstGeom>
          <a:noFill/>
          <a:ln>
            <a:noFill/>
          </a:ln>
        </p:spPr>
      </p:pic>
      <p:pic>
        <p:nvPicPr>
          <p:cNvPr id="1256" name="Google Shape;1256;p57"/>
          <p:cNvPicPr preferRelativeResize="0"/>
          <p:nvPr/>
        </p:nvPicPr>
        <p:blipFill>
          <a:blip r:embed="rId4">
            <a:alphaModFix/>
          </a:blip>
          <a:stretch>
            <a:fillRect/>
          </a:stretch>
        </p:blipFill>
        <p:spPr>
          <a:xfrm rot="10800000">
            <a:off x="8907150" y="2169450"/>
            <a:ext cx="204400" cy="144525"/>
          </a:xfrm>
          <a:prstGeom prst="rect">
            <a:avLst/>
          </a:prstGeom>
          <a:noFill/>
          <a:ln>
            <a:noFill/>
          </a:ln>
        </p:spPr>
      </p:pic>
      <p:sp>
        <p:nvSpPr>
          <p:cNvPr id="1257" name="Google Shape;1257;p57"/>
          <p:cNvSpPr txBox="1"/>
          <p:nvPr/>
        </p:nvSpPr>
        <p:spPr>
          <a:xfrm>
            <a:off x="706275" y="910375"/>
            <a:ext cx="2468700" cy="359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Noto Sans"/>
              <a:buChar char="●"/>
            </a:pPr>
            <a:r>
              <a:rPr lang="en" sz="1600">
                <a:solidFill>
                  <a:schemeClr val="dk1"/>
                </a:solidFill>
                <a:latin typeface="Noto Sans"/>
                <a:ea typeface="Noto Sans"/>
                <a:cs typeface="Noto Sans"/>
                <a:sym typeface="Noto Sans"/>
              </a:rPr>
              <a:t>Sexual crimes</a:t>
            </a:r>
            <a:endParaRPr sz="16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grpSp>
        <p:nvGrpSpPr>
          <p:cNvPr id="1263" name="Google Shape;1263;p58"/>
          <p:cNvGrpSpPr/>
          <p:nvPr/>
        </p:nvGrpSpPr>
        <p:grpSpPr>
          <a:xfrm>
            <a:off x="7094863" y="158675"/>
            <a:ext cx="878778" cy="572699"/>
            <a:chOff x="6860900" y="4322150"/>
            <a:chExt cx="878778" cy="572699"/>
          </a:xfrm>
        </p:grpSpPr>
        <p:sp>
          <p:nvSpPr>
            <p:cNvPr id="1264" name="Google Shape;1264;p58"/>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8"/>
          <p:cNvGrpSpPr/>
          <p:nvPr/>
        </p:nvGrpSpPr>
        <p:grpSpPr>
          <a:xfrm>
            <a:off x="5844826" y="1553356"/>
            <a:ext cx="370934" cy="367521"/>
            <a:chOff x="-63679950" y="4093450"/>
            <a:chExt cx="320600" cy="317650"/>
          </a:xfrm>
        </p:grpSpPr>
        <p:sp>
          <p:nvSpPr>
            <p:cNvPr id="1273" name="Google Shape;1273;p5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58"/>
          <p:cNvSpPr txBox="1"/>
          <p:nvPr/>
        </p:nvSpPr>
        <p:spPr>
          <a:xfrm>
            <a:off x="1957338" y="1841175"/>
            <a:ext cx="2166000" cy="12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oto Sans"/>
                <a:ea typeface="Noto Sans"/>
                <a:cs typeface="Noto Sans"/>
                <a:sym typeface="Noto Sans"/>
              </a:rPr>
              <a:t>Education </a:t>
            </a:r>
            <a:r>
              <a:rPr lang="en" sz="1600">
                <a:solidFill>
                  <a:schemeClr val="dk1"/>
                </a:solidFill>
                <a:latin typeface="Noto Sans"/>
                <a:ea typeface="Noto Sans"/>
                <a:cs typeface="Noto Sans"/>
                <a:sym typeface="Noto Sans"/>
              </a:rPr>
              <a:t>campaign</a:t>
            </a:r>
            <a:r>
              <a:rPr lang="en" sz="1600">
                <a:solidFill>
                  <a:schemeClr val="dk1"/>
                </a:solidFill>
                <a:latin typeface="Noto Sans"/>
                <a:ea typeface="Noto Sans"/>
                <a:cs typeface="Noto Sans"/>
                <a:sym typeface="Noto Sans"/>
              </a:rPr>
              <a:t> to shift perception away from punishment</a:t>
            </a:r>
            <a:endParaRPr sz="1600">
              <a:solidFill>
                <a:schemeClr val="dk1"/>
              </a:solidFill>
              <a:latin typeface="Noto Sans"/>
              <a:ea typeface="Noto Sans"/>
              <a:cs typeface="Noto Sans"/>
              <a:sym typeface="Noto Sans"/>
            </a:endParaRPr>
          </a:p>
        </p:txBody>
      </p:sp>
      <p:sp>
        <p:nvSpPr>
          <p:cNvPr id="1277" name="Google Shape;1277;p58"/>
          <p:cNvSpPr txBox="1"/>
          <p:nvPr/>
        </p:nvSpPr>
        <p:spPr>
          <a:xfrm>
            <a:off x="2268725" y="1475525"/>
            <a:ext cx="57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5"/>
                </a:solidFill>
                <a:latin typeface="Nunito Black"/>
                <a:ea typeface="Nunito Black"/>
                <a:cs typeface="Nunito Black"/>
                <a:sym typeface="Nunito Black"/>
              </a:rPr>
              <a:t>01</a:t>
            </a:r>
            <a:endParaRPr sz="1800"/>
          </a:p>
        </p:txBody>
      </p:sp>
      <p:sp>
        <p:nvSpPr>
          <p:cNvPr id="1278" name="Google Shape;1278;p58"/>
          <p:cNvSpPr txBox="1"/>
          <p:nvPr/>
        </p:nvSpPr>
        <p:spPr>
          <a:xfrm>
            <a:off x="5344775" y="1475513"/>
            <a:ext cx="56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5"/>
                </a:solidFill>
                <a:latin typeface="Nunito Black"/>
                <a:ea typeface="Nunito Black"/>
                <a:cs typeface="Nunito Black"/>
                <a:sym typeface="Nunito Black"/>
              </a:rPr>
              <a:t>02</a:t>
            </a:r>
            <a:endParaRPr sz="2200"/>
          </a:p>
        </p:txBody>
      </p:sp>
      <p:sp>
        <p:nvSpPr>
          <p:cNvPr id="1279" name="Google Shape;1279;p58"/>
          <p:cNvSpPr txBox="1"/>
          <p:nvPr/>
        </p:nvSpPr>
        <p:spPr>
          <a:xfrm>
            <a:off x="4895475" y="1841175"/>
            <a:ext cx="2497200" cy="13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Noto Sans"/>
                <a:ea typeface="Noto Sans"/>
                <a:cs typeface="Noto Sans"/>
                <a:sym typeface="Noto Sans"/>
              </a:rPr>
              <a:t>Relook at sentencing guidelines; publicly communicate sentencing reforms</a:t>
            </a:r>
            <a:endParaRPr sz="1600">
              <a:solidFill>
                <a:schemeClr val="dk1"/>
              </a:solidFill>
              <a:latin typeface="Noto Sans"/>
              <a:ea typeface="Noto Sans"/>
              <a:cs typeface="Noto Sans"/>
              <a:sym typeface="Noto Sans"/>
            </a:endParaRPr>
          </a:p>
        </p:txBody>
      </p:sp>
      <p:grpSp>
        <p:nvGrpSpPr>
          <p:cNvPr id="1280" name="Google Shape;1280;p58"/>
          <p:cNvGrpSpPr/>
          <p:nvPr/>
        </p:nvGrpSpPr>
        <p:grpSpPr>
          <a:xfrm>
            <a:off x="2854881" y="1553361"/>
            <a:ext cx="370921" cy="367516"/>
            <a:chOff x="-42971725" y="3217825"/>
            <a:chExt cx="275675" cy="317125"/>
          </a:xfrm>
        </p:grpSpPr>
        <p:sp>
          <p:nvSpPr>
            <p:cNvPr id="1281" name="Google Shape;1281;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4" name="Google Shape;1284;p58"/>
          <p:cNvPicPr preferRelativeResize="0"/>
          <p:nvPr/>
        </p:nvPicPr>
        <p:blipFill>
          <a:blip r:embed="rId3">
            <a:alphaModFix/>
          </a:blip>
          <a:stretch>
            <a:fillRect/>
          </a:stretch>
        </p:blipFill>
        <p:spPr>
          <a:xfrm>
            <a:off x="4697192" y="3026525"/>
            <a:ext cx="2570296" cy="901950"/>
          </a:xfrm>
          <a:prstGeom prst="rect">
            <a:avLst/>
          </a:prstGeom>
          <a:noFill/>
          <a:ln>
            <a:noFill/>
          </a:ln>
        </p:spPr>
      </p:pic>
      <p:pic>
        <p:nvPicPr>
          <p:cNvPr id="1285" name="Google Shape;1285;p58"/>
          <p:cNvPicPr preferRelativeResize="0"/>
          <p:nvPr/>
        </p:nvPicPr>
        <p:blipFill>
          <a:blip r:embed="rId4">
            <a:alphaModFix/>
          </a:blip>
          <a:stretch>
            <a:fillRect/>
          </a:stretch>
        </p:blipFill>
        <p:spPr>
          <a:xfrm>
            <a:off x="1840600" y="3026526"/>
            <a:ext cx="1980849" cy="1036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59"/>
          <p:cNvSpPr txBox="1"/>
          <p:nvPr>
            <p:ph type="title"/>
          </p:nvPr>
        </p:nvSpPr>
        <p:spPr>
          <a:xfrm>
            <a:off x="155300" y="331925"/>
            <a:ext cx="771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Hate</a:t>
            </a:r>
            <a:endParaRPr/>
          </a:p>
        </p:txBody>
      </p:sp>
      <p:sp>
        <p:nvSpPr>
          <p:cNvPr id="1291" name="Google Shape;1291;p59"/>
          <p:cNvSpPr txBox="1"/>
          <p:nvPr>
            <p:ph idx="1" type="subTitle"/>
          </p:nvPr>
        </p:nvSpPr>
        <p:spPr>
          <a:xfrm>
            <a:off x="155300" y="1223725"/>
            <a:ext cx="3830700" cy="1431600"/>
          </a:xfrm>
          <a:prstGeom prst="rect">
            <a:avLst/>
          </a:prstGeom>
          <a:solidFill>
            <a:srgbClr val="FFFFFF"/>
          </a:solidFill>
          <a:ln cap="flat" cmpd="sng" w="9525">
            <a:solidFill>
              <a:srgbClr val="F4CCCC"/>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Ya, don't ruin it for others. Once SPF think there's too many this kind of ppl implying not enough enforcement they're gonna come down hard, which applies to not just vapes but most stupid laws in SG. This is why we can't have nice things, because of such idiots</a:t>
            </a:r>
            <a:endParaRPr/>
          </a:p>
        </p:txBody>
      </p:sp>
      <p:grpSp>
        <p:nvGrpSpPr>
          <p:cNvPr id="1292" name="Google Shape;1292;p59"/>
          <p:cNvGrpSpPr/>
          <p:nvPr/>
        </p:nvGrpSpPr>
        <p:grpSpPr>
          <a:xfrm>
            <a:off x="8195383" y="1544109"/>
            <a:ext cx="1365098" cy="572717"/>
            <a:chOff x="8048367" y="938013"/>
            <a:chExt cx="1095672" cy="459681"/>
          </a:xfrm>
        </p:grpSpPr>
        <p:sp>
          <p:nvSpPr>
            <p:cNvPr id="1293" name="Google Shape;1293;p59"/>
            <p:cNvSpPr/>
            <p:nvPr/>
          </p:nvSpPr>
          <p:spPr>
            <a:xfrm>
              <a:off x="8048367" y="938013"/>
              <a:ext cx="1095672" cy="459681"/>
            </a:xfrm>
            <a:custGeom>
              <a:rect b="b" l="l" r="r" t="t"/>
              <a:pathLst>
                <a:path extrusionOk="0" h="17106" w="40773">
                  <a:moveTo>
                    <a:pt x="40772" y="0"/>
                  </a:moveTo>
                  <a:lnTo>
                    <a:pt x="40689" y="35"/>
                  </a:lnTo>
                  <a:lnTo>
                    <a:pt x="40600" y="64"/>
                  </a:lnTo>
                  <a:lnTo>
                    <a:pt x="40472" y="109"/>
                  </a:lnTo>
                  <a:lnTo>
                    <a:pt x="40398" y="138"/>
                  </a:lnTo>
                  <a:lnTo>
                    <a:pt x="40221" y="197"/>
                  </a:lnTo>
                  <a:cubicBezTo>
                    <a:pt x="39053" y="616"/>
                    <a:pt x="36157" y="1650"/>
                    <a:pt x="32665" y="2916"/>
                  </a:cubicBezTo>
                  <a:lnTo>
                    <a:pt x="32650" y="2921"/>
                  </a:lnTo>
                  <a:cubicBezTo>
                    <a:pt x="24794" y="5768"/>
                    <a:pt x="13919" y="9758"/>
                    <a:pt x="12949" y="10413"/>
                  </a:cubicBezTo>
                  <a:cubicBezTo>
                    <a:pt x="12949" y="10413"/>
                    <a:pt x="11263" y="9848"/>
                    <a:pt x="10146" y="9848"/>
                  </a:cubicBezTo>
                  <a:cubicBezTo>
                    <a:pt x="10069" y="9848"/>
                    <a:pt x="9995" y="9850"/>
                    <a:pt x="9925" y="9856"/>
                  </a:cubicBezTo>
                  <a:cubicBezTo>
                    <a:pt x="9230" y="9915"/>
                    <a:pt x="7536" y="10866"/>
                    <a:pt x="7004" y="11220"/>
                  </a:cubicBezTo>
                  <a:cubicBezTo>
                    <a:pt x="5640" y="11393"/>
                    <a:pt x="177" y="12240"/>
                    <a:pt x="89" y="12545"/>
                  </a:cubicBezTo>
                  <a:cubicBezTo>
                    <a:pt x="0" y="12856"/>
                    <a:pt x="271" y="13693"/>
                    <a:pt x="749" y="13718"/>
                  </a:cubicBezTo>
                  <a:cubicBezTo>
                    <a:pt x="759" y="13718"/>
                    <a:pt x="770" y="13718"/>
                    <a:pt x="783" y="13718"/>
                  </a:cubicBezTo>
                  <a:cubicBezTo>
                    <a:pt x="1401" y="13718"/>
                    <a:pt x="5388" y="13156"/>
                    <a:pt x="5388" y="13156"/>
                  </a:cubicBezTo>
                  <a:lnTo>
                    <a:pt x="5388" y="13156"/>
                  </a:lnTo>
                  <a:cubicBezTo>
                    <a:pt x="5388" y="13156"/>
                    <a:pt x="4989" y="14156"/>
                    <a:pt x="5768" y="14511"/>
                  </a:cubicBezTo>
                  <a:cubicBezTo>
                    <a:pt x="5614" y="14945"/>
                    <a:pt x="5814" y="15724"/>
                    <a:pt x="6767" y="15724"/>
                  </a:cubicBezTo>
                  <a:cubicBezTo>
                    <a:pt x="6819" y="15724"/>
                    <a:pt x="6873" y="15722"/>
                    <a:pt x="6930" y="15717"/>
                  </a:cubicBezTo>
                  <a:lnTo>
                    <a:pt x="6930" y="15717"/>
                  </a:lnTo>
                  <a:cubicBezTo>
                    <a:pt x="6541" y="16558"/>
                    <a:pt x="8122" y="17105"/>
                    <a:pt x="9327" y="17105"/>
                  </a:cubicBezTo>
                  <a:cubicBezTo>
                    <a:pt x="9935" y="17105"/>
                    <a:pt x="10448" y="16966"/>
                    <a:pt x="10560" y="16653"/>
                  </a:cubicBezTo>
                  <a:cubicBezTo>
                    <a:pt x="10789" y="16674"/>
                    <a:pt x="11012" y="16684"/>
                    <a:pt x="11227" y="16684"/>
                  </a:cubicBezTo>
                  <a:cubicBezTo>
                    <a:pt x="13792" y="16684"/>
                    <a:pt x="15323" y="15308"/>
                    <a:pt x="15323" y="15308"/>
                  </a:cubicBezTo>
                  <a:cubicBezTo>
                    <a:pt x="17874" y="15249"/>
                    <a:pt x="29661" y="14895"/>
                    <a:pt x="36256" y="14515"/>
                  </a:cubicBezTo>
                  <a:cubicBezTo>
                    <a:pt x="38945" y="14358"/>
                    <a:pt x="40772" y="14254"/>
                    <a:pt x="40772" y="14254"/>
                  </a:cubicBezTo>
                  <a:lnTo>
                    <a:pt x="40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9"/>
            <p:cNvSpPr/>
            <p:nvPr/>
          </p:nvSpPr>
          <p:spPr>
            <a:xfrm>
              <a:off x="8925835" y="938013"/>
              <a:ext cx="218146" cy="456391"/>
            </a:xfrm>
            <a:custGeom>
              <a:rect b="b" l="l" r="r" t="t"/>
              <a:pathLst>
                <a:path extrusionOk="0" h="16984" w="8118">
                  <a:moveTo>
                    <a:pt x="8117" y="0"/>
                  </a:moveTo>
                  <a:lnTo>
                    <a:pt x="8034" y="30"/>
                  </a:lnTo>
                  <a:lnTo>
                    <a:pt x="7950" y="59"/>
                  </a:lnTo>
                  <a:lnTo>
                    <a:pt x="7822" y="104"/>
                  </a:lnTo>
                  <a:lnTo>
                    <a:pt x="7743" y="133"/>
                  </a:lnTo>
                  <a:lnTo>
                    <a:pt x="7566" y="197"/>
                  </a:lnTo>
                  <a:lnTo>
                    <a:pt x="10" y="2916"/>
                  </a:lnTo>
                  <a:lnTo>
                    <a:pt x="0" y="2921"/>
                  </a:lnTo>
                  <a:lnTo>
                    <a:pt x="1237" y="6901"/>
                  </a:lnTo>
                  <a:lnTo>
                    <a:pt x="3601" y="14515"/>
                  </a:lnTo>
                  <a:lnTo>
                    <a:pt x="4369" y="16983"/>
                  </a:lnTo>
                  <a:lnTo>
                    <a:pt x="8117" y="16983"/>
                  </a:lnTo>
                  <a:lnTo>
                    <a:pt x="81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8396291" y="938013"/>
              <a:ext cx="747709" cy="279682"/>
            </a:xfrm>
            <a:custGeom>
              <a:rect b="b" l="l" r="r" t="t"/>
              <a:pathLst>
                <a:path extrusionOk="0" h="10408" w="27825">
                  <a:moveTo>
                    <a:pt x="27824" y="0"/>
                  </a:moveTo>
                  <a:lnTo>
                    <a:pt x="27741" y="30"/>
                  </a:lnTo>
                  <a:lnTo>
                    <a:pt x="27652" y="64"/>
                  </a:lnTo>
                  <a:lnTo>
                    <a:pt x="27524" y="109"/>
                  </a:lnTo>
                  <a:lnTo>
                    <a:pt x="27450" y="133"/>
                  </a:lnTo>
                  <a:lnTo>
                    <a:pt x="27273" y="197"/>
                  </a:lnTo>
                  <a:cubicBezTo>
                    <a:pt x="26105" y="611"/>
                    <a:pt x="23209" y="1650"/>
                    <a:pt x="19717" y="2916"/>
                  </a:cubicBezTo>
                  <a:lnTo>
                    <a:pt x="19702" y="2921"/>
                  </a:lnTo>
                  <a:cubicBezTo>
                    <a:pt x="11846" y="5763"/>
                    <a:pt x="971" y="9753"/>
                    <a:pt x="1" y="10408"/>
                  </a:cubicBezTo>
                  <a:lnTo>
                    <a:pt x="20939" y="6896"/>
                  </a:lnTo>
                  <a:lnTo>
                    <a:pt x="27824" y="5743"/>
                  </a:lnTo>
                  <a:lnTo>
                    <a:pt x="27824"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8222006" y="1243858"/>
              <a:ext cx="46596" cy="35955"/>
            </a:xfrm>
            <a:custGeom>
              <a:rect b="b" l="l" r="r" t="t"/>
              <a:pathLst>
                <a:path extrusionOk="0" h="1338" w="1734">
                  <a:moveTo>
                    <a:pt x="1074" y="1"/>
                  </a:moveTo>
                  <a:cubicBezTo>
                    <a:pt x="1074" y="1"/>
                    <a:pt x="0" y="356"/>
                    <a:pt x="325" y="1035"/>
                  </a:cubicBezTo>
                  <a:cubicBezTo>
                    <a:pt x="434" y="1262"/>
                    <a:pt x="626" y="1337"/>
                    <a:pt x="835" y="1337"/>
                  </a:cubicBezTo>
                  <a:cubicBezTo>
                    <a:pt x="1252" y="1337"/>
                    <a:pt x="1734" y="1035"/>
                    <a:pt x="1734" y="1035"/>
                  </a:cubicBezTo>
                  <a:cubicBezTo>
                    <a:pt x="1566" y="661"/>
                    <a:pt x="1345" y="31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8204406" y="1243858"/>
              <a:ext cx="209385" cy="138471"/>
            </a:xfrm>
            <a:custGeom>
              <a:rect b="b" l="l" r="r" t="t"/>
              <a:pathLst>
                <a:path extrusionOk="0" h="5153" w="7792">
                  <a:moveTo>
                    <a:pt x="1089" y="1"/>
                  </a:moveTo>
                  <a:cubicBezTo>
                    <a:pt x="1088" y="1"/>
                    <a:pt x="0" y="789"/>
                    <a:pt x="660" y="1794"/>
                  </a:cubicBezTo>
                  <a:cubicBezTo>
                    <a:pt x="737" y="1913"/>
                    <a:pt x="916" y="1962"/>
                    <a:pt x="1157" y="1962"/>
                  </a:cubicBezTo>
                  <a:cubicBezTo>
                    <a:pt x="1688" y="1962"/>
                    <a:pt x="2517" y="1725"/>
                    <a:pt x="3192" y="1498"/>
                  </a:cubicBezTo>
                  <a:cubicBezTo>
                    <a:pt x="3192" y="1498"/>
                    <a:pt x="3650" y="1833"/>
                    <a:pt x="3192" y="2734"/>
                  </a:cubicBezTo>
                  <a:cubicBezTo>
                    <a:pt x="3230" y="2729"/>
                    <a:pt x="3267" y="2727"/>
                    <a:pt x="3303" y="2727"/>
                  </a:cubicBezTo>
                  <a:cubicBezTo>
                    <a:pt x="3985" y="2727"/>
                    <a:pt x="4238" y="3620"/>
                    <a:pt x="3527" y="4069"/>
                  </a:cubicBezTo>
                  <a:cubicBezTo>
                    <a:pt x="4472" y="4291"/>
                    <a:pt x="4822" y="4774"/>
                    <a:pt x="4738" y="5153"/>
                  </a:cubicBezTo>
                  <a:cubicBezTo>
                    <a:pt x="5876" y="4931"/>
                    <a:pt x="4374" y="3749"/>
                    <a:pt x="4955" y="2705"/>
                  </a:cubicBezTo>
                  <a:lnTo>
                    <a:pt x="4955" y="2705"/>
                  </a:lnTo>
                  <a:cubicBezTo>
                    <a:pt x="5410" y="3160"/>
                    <a:pt x="6183" y="3538"/>
                    <a:pt x="7503" y="3538"/>
                  </a:cubicBezTo>
                  <a:cubicBezTo>
                    <a:pt x="7596" y="3538"/>
                    <a:pt x="7693" y="3536"/>
                    <a:pt x="7792" y="3532"/>
                  </a:cubicBezTo>
                  <a:cubicBezTo>
                    <a:pt x="5856" y="3488"/>
                    <a:pt x="5098" y="2690"/>
                    <a:pt x="4807" y="1946"/>
                  </a:cubicBezTo>
                  <a:cubicBezTo>
                    <a:pt x="4783" y="1863"/>
                    <a:pt x="4753" y="1779"/>
                    <a:pt x="4728" y="1695"/>
                  </a:cubicBezTo>
                  <a:cubicBezTo>
                    <a:pt x="4640" y="1360"/>
                    <a:pt x="4620" y="1011"/>
                    <a:pt x="4669" y="671"/>
                  </a:cubicBezTo>
                  <a:lnTo>
                    <a:pt x="4669" y="671"/>
                  </a:lnTo>
                  <a:cubicBezTo>
                    <a:pt x="4669" y="671"/>
                    <a:pt x="2046" y="1680"/>
                    <a:pt x="1158" y="1680"/>
                  </a:cubicBezTo>
                  <a:cubicBezTo>
                    <a:pt x="1026" y="1680"/>
                    <a:pt x="933" y="1657"/>
                    <a:pt x="892" y="1607"/>
                  </a:cubicBezTo>
                  <a:cubicBezTo>
                    <a:pt x="237" y="809"/>
                    <a:pt x="1088" y="1"/>
                    <a:pt x="1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9"/>
          <p:cNvGrpSpPr/>
          <p:nvPr/>
        </p:nvGrpSpPr>
        <p:grpSpPr>
          <a:xfrm>
            <a:off x="8554761" y="3558468"/>
            <a:ext cx="931971" cy="734077"/>
            <a:chOff x="7735655" y="3210033"/>
            <a:chExt cx="640002" cy="504104"/>
          </a:xfrm>
        </p:grpSpPr>
        <p:sp>
          <p:nvSpPr>
            <p:cNvPr id="1299" name="Google Shape;1299;p59"/>
            <p:cNvSpPr/>
            <p:nvPr/>
          </p:nvSpPr>
          <p:spPr>
            <a:xfrm>
              <a:off x="7735655" y="3210033"/>
              <a:ext cx="361039" cy="253632"/>
            </a:xfrm>
            <a:custGeom>
              <a:rect b="b" l="l" r="r" t="t"/>
              <a:pathLst>
                <a:path extrusionOk="0" h="10121" w="14407">
                  <a:moveTo>
                    <a:pt x="372" y="1"/>
                  </a:moveTo>
                  <a:cubicBezTo>
                    <a:pt x="275" y="1"/>
                    <a:pt x="215" y="10"/>
                    <a:pt x="202" y="30"/>
                  </a:cubicBezTo>
                  <a:cubicBezTo>
                    <a:pt x="69" y="237"/>
                    <a:pt x="0" y="916"/>
                    <a:pt x="340" y="1153"/>
                  </a:cubicBezTo>
                  <a:cubicBezTo>
                    <a:pt x="680" y="1389"/>
                    <a:pt x="3261" y="2276"/>
                    <a:pt x="3261" y="2276"/>
                  </a:cubicBezTo>
                  <a:cubicBezTo>
                    <a:pt x="3261" y="2276"/>
                    <a:pt x="2719" y="3389"/>
                    <a:pt x="2921" y="4019"/>
                  </a:cubicBezTo>
                  <a:cubicBezTo>
                    <a:pt x="2443" y="4719"/>
                    <a:pt x="2921" y="5807"/>
                    <a:pt x="3601" y="6211"/>
                  </a:cubicBezTo>
                  <a:cubicBezTo>
                    <a:pt x="3601" y="6782"/>
                    <a:pt x="4487" y="7753"/>
                    <a:pt x="5827" y="8585"/>
                  </a:cubicBezTo>
                  <a:cubicBezTo>
                    <a:pt x="7048" y="9344"/>
                    <a:pt x="8649" y="9984"/>
                    <a:pt x="10299" y="10102"/>
                  </a:cubicBezTo>
                  <a:cubicBezTo>
                    <a:pt x="10471" y="10114"/>
                    <a:pt x="10644" y="10121"/>
                    <a:pt x="10816" y="10121"/>
                  </a:cubicBezTo>
                  <a:cubicBezTo>
                    <a:pt x="11057" y="10121"/>
                    <a:pt x="11299" y="10108"/>
                    <a:pt x="11540" y="10082"/>
                  </a:cubicBezTo>
                  <a:cubicBezTo>
                    <a:pt x="12624" y="9974"/>
                    <a:pt x="13240" y="9413"/>
                    <a:pt x="13565" y="8669"/>
                  </a:cubicBezTo>
                  <a:cubicBezTo>
                    <a:pt x="14407" y="6743"/>
                    <a:pt x="13313" y="3566"/>
                    <a:pt x="13313" y="3566"/>
                  </a:cubicBezTo>
                  <a:lnTo>
                    <a:pt x="12338" y="3207"/>
                  </a:lnTo>
                  <a:cubicBezTo>
                    <a:pt x="10605" y="2581"/>
                    <a:pt x="7098" y="1310"/>
                    <a:pt x="6388" y="1084"/>
                  </a:cubicBezTo>
                  <a:cubicBezTo>
                    <a:pt x="5529" y="808"/>
                    <a:pt x="1282" y="1"/>
                    <a:pt x="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7980031" y="3288042"/>
              <a:ext cx="395622" cy="426095"/>
            </a:xfrm>
            <a:custGeom>
              <a:rect b="b" l="l" r="r" t="t"/>
              <a:pathLst>
                <a:path extrusionOk="0" h="17003" w="15787">
                  <a:moveTo>
                    <a:pt x="3103" y="0"/>
                  </a:moveTo>
                  <a:cubicBezTo>
                    <a:pt x="2928" y="0"/>
                    <a:pt x="2754" y="33"/>
                    <a:pt x="2586" y="99"/>
                  </a:cubicBezTo>
                  <a:cubicBezTo>
                    <a:pt x="1508" y="507"/>
                    <a:pt x="547" y="2103"/>
                    <a:pt x="217" y="3802"/>
                  </a:cubicBezTo>
                  <a:cubicBezTo>
                    <a:pt x="0" y="4925"/>
                    <a:pt x="60" y="6093"/>
                    <a:pt x="547" y="6994"/>
                  </a:cubicBezTo>
                  <a:cubicBezTo>
                    <a:pt x="734" y="7344"/>
                    <a:pt x="995" y="7654"/>
                    <a:pt x="1316" y="7900"/>
                  </a:cubicBezTo>
                  <a:cubicBezTo>
                    <a:pt x="4044" y="9979"/>
                    <a:pt x="15786" y="17002"/>
                    <a:pt x="15786" y="17002"/>
                  </a:cubicBezTo>
                  <a:lnTo>
                    <a:pt x="15786" y="2261"/>
                  </a:lnTo>
                  <a:cubicBezTo>
                    <a:pt x="15786" y="2261"/>
                    <a:pt x="5758" y="483"/>
                    <a:pt x="3364" y="25"/>
                  </a:cubicBezTo>
                  <a:cubicBezTo>
                    <a:pt x="3277" y="8"/>
                    <a:pt x="3190" y="0"/>
                    <a:pt x="3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7881649" y="3383316"/>
              <a:ext cx="494008" cy="330817"/>
            </a:xfrm>
            <a:custGeom>
              <a:rect b="b" l="l" r="r" t="t"/>
              <a:pathLst>
                <a:path extrusionOk="0" h="13201" w="19713">
                  <a:moveTo>
                    <a:pt x="4143" y="0"/>
                  </a:moveTo>
                  <a:cubicBezTo>
                    <a:pt x="3281" y="769"/>
                    <a:pt x="1360" y="1345"/>
                    <a:pt x="1" y="1670"/>
                  </a:cubicBezTo>
                  <a:cubicBezTo>
                    <a:pt x="1222" y="2429"/>
                    <a:pt x="2823" y="3074"/>
                    <a:pt x="4473" y="3187"/>
                  </a:cubicBezTo>
                  <a:cubicBezTo>
                    <a:pt x="4660" y="3542"/>
                    <a:pt x="4921" y="3852"/>
                    <a:pt x="5242" y="4093"/>
                  </a:cubicBezTo>
                  <a:cubicBezTo>
                    <a:pt x="7970" y="6172"/>
                    <a:pt x="19712" y="13200"/>
                    <a:pt x="19712" y="13200"/>
                  </a:cubicBezTo>
                  <a:lnTo>
                    <a:pt x="19712" y="7359"/>
                  </a:lnTo>
                  <a:cubicBezTo>
                    <a:pt x="19712" y="7359"/>
                    <a:pt x="12772" y="4020"/>
                    <a:pt x="7739" y="1754"/>
                  </a:cubicBezTo>
                  <a:cubicBezTo>
                    <a:pt x="6197" y="1059"/>
                    <a:pt x="4941" y="454"/>
                    <a:pt x="4143"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59"/>
          <p:cNvSpPr txBox="1"/>
          <p:nvPr/>
        </p:nvSpPr>
        <p:spPr>
          <a:xfrm>
            <a:off x="137300" y="635150"/>
            <a:ext cx="38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03" name="Google Shape;1303;p59"/>
          <p:cNvPicPr preferRelativeResize="0"/>
          <p:nvPr/>
        </p:nvPicPr>
        <p:blipFill>
          <a:blip r:embed="rId3">
            <a:alphaModFix/>
          </a:blip>
          <a:stretch>
            <a:fillRect/>
          </a:stretch>
        </p:blipFill>
        <p:spPr>
          <a:xfrm>
            <a:off x="96088" y="1108250"/>
            <a:ext cx="284625" cy="201256"/>
          </a:xfrm>
          <a:prstGeom prst="rect">
            <a:avLst/>
          </a:prstGeom>
          <a:noFill/>
          <a:ln>
            <a:noFill/>
          </a:ln>
        </p:spPr>
      </p:pic>
      <p:pic>
        <p:nvPicPr>
          <p:cNvPr id="1304" name="Google Shape;1304;p59"/>
          <p:cNvPicPr preferRelativeResize="0"/>
          <p:nvPr/>
        </p:nvPicPr>
        <p:blipFill>
          <a:blip r:embed="rId4">
            <a:alphaModFix/>
          </a:blip>
          <a:stretch>
            <a:fillRect/>
          </a:stretch>
        </p:blipFill>
        <p:spPr>
          <a:xfrm>
            <a:off x="2957150" y="2884450"/>
            <a:ext cx="413925" cy="310425"/>
          </a:xfrm>
          <a:prstGeom prst="rect">
            <a:avLst/>
          </a:prstGeom>
          <a:noFill/>
          <a:ln>
            <a:noFill/>
          </a:ln>
        </p:spPr>
      </p:pic>
      <p:sp>
        <p:nvSpPr>
          <p:cNvPr id="1305" name="Google Shape;1305;p59"/>
          <p:cNvSpPr txBox="1"/>
          <p:nvPr>
            <p:ph idx="1" type="subTitle"/>
          </p:nvPr>
        </p:nvSpPr>
        <p:spPr>
          <a:xfrm>
            <a:off x="202700" y="2772250"/>
            <a:ext cx="3735900" cy="677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a:t>Discontent with youths that vape openly</a:t>
            </a:r>
            <a:endParaRPr/>
          </a:p>
          <a:p>
            <a:pPr indent="-330200" lvl="0" marL="457200" rtl="0" algn="l">
              <a:spcBef>
                <a:spcPts val="0"/>
              </a:spcBef>
              <a:spcAft>
                <a:spcPts val="0"/>
              </a:spcAft>
              <a:buSzPts val="1600"/>
              <a:buChar char="●"/>
            </a:pPr>
            <a:r>
              <a:rPr lang="en"/>
              <a:t>Done discreetly, escape legal scrunity</a:t>
            </a:r>
            <a:endParaRPr/>
          </a:p>
        </p:txBody>
      </p:sp>
      <p:grpSp>
        <p:nvGrpSpPr>
          <p:cNvPr id="1306" name="Google Shape;1306;p59"/>
          <p:cNvGrpSpPr/>
          <p:nvPr/>
        </p:nvGrpSpPr>
        <p:grpSpPr>
          <a:xfrm rot="-676664">
            <a:off x="-170894" y="4566320"/>
            <a:ext cx="818600" cy="665930"/>
            <a:chOff x="-1967700" y="2777720"/>
            <a:chExt cx="1954696" cy="1459525"/>
          </a:xfrm>
        </p:grpSpPr>
        <p:sp>
          <p:nvSpPr>
            <p:cNvPr id="1307" name="Google Shape;1307;p59"/>
            <p:cNvSpPr/>
            <p:nvPr/>
          </p:nvSpPr>
          <p:spPr>
            <a:xfrm>
              <a:off x="-1462732" y="2777720"/>
              <a:ext cx="1449728" cy="985001"/>
            </a:xfrm>
            <a:custGeom>
              <a:rect b="b" l="l" r="r" t="t"/>
              <a:pathLst>
                <a:path extrusionOk="0" h="19896" w="29283">
                  <a:moveTo>
                    <a:pt x="28668" y="1"/>
                  </a:moveTo>
                  <a:cubicBezTo>
                    <a:pt x="28215" y="1"/>
                    <a:pt x="24473" y="936"/>
                    <a:pt x="22066" y="1618"/>
                  </a:cubicBezTo>
                  <a:cubicBezTo>
                    <a:pt x="21817" y="1242"/>
                    <a:pt x="21255" y="1134"/>
                    <a:pt x="20727" y="1134"/>
                  </a:cubicBezTo>
                  <a:cubicBezTo>
                    <a:pt x="20369" y="1134"/>
                    <a:pt x="20028" y="1184"/>
                    <a:pt x="19811" y="1234"/>
                  </a:cubicBezTo>
                  <a:cubicBezTo>
                    <a:pt x="18200" y="1598"/>
                    <a:pt x="16634" y="3775"/>
                    <a:pt x="16634" y="3775"/>
                  </a:cubicBezTo>
                  <a:lnTo>
                    <a:pt x="2862" y="6928"/>
                  </a:lnTo>
                  <a:lnTo>
                    <a:pt x="1193" y="14503"/>
                  </a:lnTo>
                  <a:lnTo>
                    <a:pt x="1" y="19896"/>
                  </a:lnTo>
                  <a:lnTo>
                    <a:pt x="6660" y="16655"/>
                  </a:lnTo>
                  <a:lnTo>
                    <a:pt x="17043" y="11597"/>
                  </a:lnTo>
                  <a:cubicBezTo>
                    <a:pt x="17043" y="11597"/>
                    <a:pt x="20121" y="11306"/>
                    <a:pt x="22534" y="10868"/>
                  </a:cubicBezTo>
                  <a:cubicBezTo>
                    <a:pt x="23446" y="10700"/>
                    <a:pt x="24096" y="10326"/>
                    <a:pt x="24534" y="9873"/>
                  </a:cubicBezTo>
                  <a:cubicBezTo>
                    <a:pt x="25248" y="9124"/>
                    <a:pt x="25371" y="8164"/>
                    <a:pt x="25096" y="7573"/>
                  </a:cubicBezTo>
                  <a:cubicBezTo>
                    <a:pt x="25583" y="6932"/>
                    <a:pt x="25760" y="5903"/>
                    <a:pt x="25096" y="5302"/>
                  </a:cubicBezTo>
                  <a:cubicBezTo>
                    <a:pt x="25829" y="3706"/>
                    <a:pt x="24820" y="3150"/>
                    <a:pt x="24820" y="3150"/>
                  </a:cubicBezTo>
                  <a:cubicBezTo>
                    <a:pt x="24820" y="3150"/>
                    <a:pt x="28696" y="1244"/>
                    <a:pt x="28991" y="1022"/>
                  </a:cubicBezTo>
                  <a:cubicBezTo>
                    <a:pt x="29282" y="805"/>
                    <a:pt x="29134" y="71"/>
                    <a:pt x="28696" y="2"/>
                  </a:cubicBezTo>
                  <a:cubicBezTo>
                    <a:pt x="28689" y="1"/>
                    <a:pt x="28679" y="1"/>
                    <a:pt x="28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1967700" y="3120900"/>
              <a:ext cx="838112" cy="1116345"/>
            </a:xfrm>
            <a:custGeom>
              <a:rect b="b" l="l" r="r" t="t"/>
              <a:pathLst>
                <a:path extrusionOk="0" h="22549" w="16929">
                  <a:moveTo>
                    <a:pt x="13062" y="0"/>
                  </a:moveTo>
                  <a:lnTo>
                    <a:pt x="0" y="2370"/>
                  </a:lnTo>
                  <a:lnTo>
                    <a:pt x="0" y="22549"/>
                  </a:lnTo>
                  <a:cubicBezTo>
                    <a:pt x="0" y="22549"/>
                    <a:pt x="14688" y="13437"/>
                    <a:pt x="16929" y="11270"/>
                  </a:cubicBezTo>
                  <a:cubicBezTo>
                    <a:pt x="16929" y="11270"/>
                    <a:pt x="16929" y="10659"/>
                    <a:pt x="16860" y="9723"/>
                  </a:cubicBezTo>
                  <a:cubicBezTo>
                    <a:pt x="16776" y="8546"/>
                    <a:pt x="16614" y="7374"/>
                    <a:pt x="16377" y="6216"/>
                  </a:cubicBezTo>
                  <a:cubicBezTo>
                    <a:pt x="15870" y="3803"/>
                    <a:pt x="14909" y="1187"/>
                    <a:pt x="13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1967700" y="3266450"/>
              <a:ext cx="1719643" cy="970793"/>
            </a:xfrm>
            <a:custGeom>
              <a:rect b="b" l="l" r="r" t="t"/>
              <a:pathLst>
                <a:path extrusionOk="0" h="19609" w="34735">
                  <a:moveTo>
                    <a:pt x="34734" y="1"/>
                  </a:moveTo>
                  <a:lnTo>
                    <a:pt x="34734" y="1"/>
                  </a:lnTo>
                  <a:cubicBezTo>
                    <a:pt x="32998" y="420"/>
                    <a:pt x="31481" y="546"/>
                    <a:pt x="30286" y="546"/>
                  </a:cubicBezTo>
                  <a:cubicBezTo>
                    <a:pt x="28507" y="546"/>
                    <a:pt x="27444" y="267"/>
                    <a:pt x="27444" y="267"/>
                  </a:cubicBezTo>
                  <a:lnTo>
                    <a:pt x="16377" y="3276"/>
                  </a:lnTo>
                  <a:lnTo>
                    <a:pt x="11393" y="4631"/>
                  </a:lnTo>
                  <a:lnTo>
                    <a:pt x="0" y="7719"/>
                  </a:lnTo>
                  <a:lnTo>
                    <a:pt x="0" y="19609"/>
                  </a:lnTo>
                  <a:cubicBezTo>
                    <a:pt x="0" y="19609"/>
                    <a:pt x="14688" y="10497"/>
                    <a:pt x="16929" y="8330"/>
                  </a:cubicBezTo>
                  <a:cubicBezTo>
                    <a:pt x="16929" y="8330"/>
                    <a:pt x="16929" y="7719"/>
                    <a:pt x="16860" y="6783"/>
                  </a:cubicBezTo>
                  <a:lnTo>
                    <a:pt x="27243" y="1725"/>
                  </a:lnTo>
                  <a:cubicBezTo>
                    <a:pt x="27243" y="1725"/>
                    <a:pt x="30321" y="1429"/>
                    <a:pt x="32734" y="991"/>
                  </a:cubicBezTo>
                  <a:cubicBezTo>
                    <a:pt x="33646" y="823"/>
                    <a:pt x="34296" y="454"/>
                    <a:pt x="34734"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992369" y="3000055"/>
              <a:ext cx="261944" cy="525572"/>
            </a:xfrm>
            <a:custGeom>
              <a:rect b="b" l="l" r="r" t="t"/>
              <a:pathLst>
                <a:path extrusionOk="0" h="10616" w="5291">
                  <a:moveTo>
                    <a:pt x="1458" y="1"/>
                  </a:moveTo>
                  <a:cubicBezTo>
                    <a:pt x="1377" y="1"/>
                    <a:pt x="1297" y="5"/>
                    <a:pt x="1217" y="13"/>
                  </a:cubicBezTo>
                  <a:cubicBezTo>
                    <a:pt x="1" y="141"/>
                    <a:pt x="119" y="895"/>
                    <a:pt x="119" y="895"/>
                  </a:cubicBezTo>
                  <a:lnTo>
                    <a:pt x="764" y="747"/>
                  </a:lnTo>
                  <a:cubicBezTo>
                    <a:pt x="764" y="747"/>
                    <a:pt x="3458" y="5278"/>
                    <a:pt x="2069" y="9775"/>
                  </a:cubicBezTo>
                  <a:lnTo>
                    <a:pt x="1331" y="10135"/>
                  </a:lnTo>
                  <a:cubicBezTo>
                    <a:pt x="1331" y="10135"/>
                    <a:pt x="1614" y="10616"/>
                    <a:pt x="2315" y="10616"/>
                  </a:cubicBezTo>
                  <a:cubicBezTo>
                    <a:pt x="2492" y="10616"/>
                    <a:pt x="2695" y="10585"/>
                    <a:pt x="2926" y="10509"/>
                  </a:cubicBezTo>
                  <a:cubicBezTo>
                    <a:pt x="4079" y="10130"/>
                    <a:pt x="5291" y="8081"/>
                    <a:pt x="4586" y="4441"/>
                  </a:cubicBezTo>
                  <a:cubicBezTo>
                    <a:pt x="3896" y="887"/>
                    <a:pt x="2616"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9"/>
            <p:cNvSpPr/>
            <p:nvPr/>
          </p:nvSpPr>
          <p:spPr>
            <a:xfrm>
              <a:off x="-980636" y="3039214"/>
              <a:ext cx="262885" cy="231596"/>
            </a:xfrm>
            <a:custGeom>
              <a:rect b="b" l="l" r="r" t="t"/>
              <a:pathLst>
                <a:path extrusionOk="0" h="4678" w="5310">
                  <a:moveTo>
                    <a:pt x="2660" y="0"/>
                  </a:moveTo>
                  <a:cubicBezTo>
                    <a:pt x="1742" y="0"/>
                    <a:pt x="870" y="543"/>
                    <a:pt x="498" y="1444"/>
                  </a:cubicBezTo>
                  <a:cubicBezTo>
                    <a:pt x="0" y="2636"/>
                    <a:pt x="567" y="4005"/>
                    <a:pt x="1764" y="4497"/>
                  </a:cubicBezTo>
                  <a:cubicBezTo>
                    <a:pt x="2057" y="4620"/>
                    <a:pt x="2361" y="4678"/>
                    <a:pt x="2659" y="4678"/>
                  </a:cubicBezTo>
                  <a:cubicBezTo>
                    <a:pt x="3575" y="4678"/>
                    <a:pt x="4442" y="4134"/>
                    <a:pt x="4817" y="3231"/>
                  </a:cubicBezTo>
                  <a:cubicBezTo>
                    <a:pt x="5310" y="2040"/>
                    <a:pt x="4743" y="670"/>
                    <a:pt x="3551" y="178"/>
                  </a:cubicBezTo>
                  <a:cubicBezTo>
                    <a:pt x="3260" y="57"/>
                    <a:pt x="2957" y="0"/>
                    <a:pt x="2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9"/>
            <p:cNvSpPr/>
            <p:nvPr/>
          </p:nvSpPr>
          <p:spPr>
            <a:xfrm>
              <a:off x="-934545" y="3074760"/>
              <a:ext cx="171444" cy="159414"/>
            </a:xfrm>
            <a:custGeom>
              <a:rect b="b" l="l" r="r" t="t"/>
              <a:pathLst>
                <a:path extrusionOk="0" h="3220" w="3463">
                  <a:moveTo>
                    <a:pt x="1733" y="0"/>
                  </a:moveTo>
                  <a:cubicBezTo>
                    <a:pt x="1647" y="0"/>
                    <a:pt x="1560" y="7"/>
                    <a:pt x="1473" y="21"/>
                  </a:cubicBezTo>
                  <a:cubicBezTo>
                    <a:pt x="596" y="159"/>
                    <a:pt x="0" y="987"/>
                    <a:pt x="143" y="1868"/>
                  </a:cubicBezTo>
                  <a:cubicBezTo>
                    <a:pt x="272" y="2658"/>
                    <a:pt x="955" y="3219"/>
                    <a:pt x="1730" y="3219"/>
                  </a:cubicBezTo>
                  <a:cubicBezTo>
                    <a:pt x="1816" y="3219"/>
                    <a:pt x="1903" y="3212"/>
                    <a:pt x="1990" y="3198"/>
                  </a:cubicBezTo>
                  <a:cubicBezTo>
                    <a:pt x="2867" y="3055"/>
                    <a:pt x="3463" y="2228"/>
                    <a:pt x="3320" y="1351"/>
                  </a:cubicBezTo>
                  <a:cubicBezTo>
                    <a:pt x="3191" y="562"/>
                    <a:pt x="2508" y="0"/>
                    <a:pt x="1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p:nvPr/>
          </p:nvSpPr>
          <p:spPr>
            <a:xfrm>
              <a:off x="-978953" y="3164318"/>
              <a:ext cx="43468" cy="43418"/>
            </a:xfrm>
            <a:custGeom>
              <a:rect b="b" l="l" r="r" t="t"/>
              <a:pathLst>
                <a:path extrusionOk="0" h="877" w="878">
                  <a:moveTo>
                    <a:pt x="439" y="0"/>
                  </a:moveTo>
                  <a:cubicBezTo>
                    <a:pt x="198" y="0"/>
                    <a:pt x="1" y="192"/>
                    <a:pt x="1" y="439"/>
                  </a:cubicBezTo>
                  <a:cubicBezTo>
                    <a:pt x="1" y="680"/>
                    <a:pt x="198" y="877"/>
                    <a:pt x="439" y="877"/>
                  </a:cubicBezTo>
                  <a:cubicBezTo>
                    <a:pt x="685" y="877"/>
                    <a:pt x="877" y="680"/>
                    <a:pt x="877" y="439"/>
                  </a:cubicBezTo>
                  <a:cubicBezTo>
                    <a:pt x="877" y="192"/>
                    <a:pt x="685" y="0"/>
                    <a:pt x="4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4" name="Google Shape;1314;p59"/>
          <p:cNvPicPr preferRelativeResize="0"/>
          <p:nvPr/>
        </p:nvPicPr>
        <p:blipFill>
          <a:blip r:embed="rId5">
            <a:alphaModFix/>
          </a:blip>
          <a:stretch>
            <a:fillRect/>
          </a:stretch>
        </p:blipFill>
        <p:spPr>
          <a:xfrm>
            <a:off x="4208750" y="209850"/>
            <a:ext cx="3919300" cy="2147251"/>
          </a:xfrm>
          <a:prstGeom prst="rect">
            <a:avLst/>
          </a:prstGeom>
          <a:noFill/>
          <a:ln>
            <a:noFill/>
          </a:ln>
        </p:spPr>
      </p:pic>
      <p:pic>
        <p:nvPicPr>
          <p:cNvPr id="1315" name="Google Shape;1315;p59"/>
          <p:cNvPicPr preferRelativeResize="0"/>
          <p:nvPr/>
        </p:nvPicPr>
        <p:blipFill>
          <a:blip r:embed="rId6">
            <a:alphaModFix/>
          </a:blip>
          <a:stretch>
            <a:fillRect/>
          </a:stretch>
        </p:blipFill>
        <p:spPr>
          <a:xfrm>
            <a:off x="4456376" y="1465050"/>
            <a:ext cx="3866700" cy="2281189"/>
          </a:xfrm>
          <a:prstGeom prst="rect">
            <a:avLst/>
          </a:prstGeom>
          <a:noFill/>
          <a:ln>
            <a:noFill/>
          </a:ln>
        </p:spPr>
      </p:pic>
      <p:pic>
        <p:nvPicPr>
          <p:cNvPr id="1316" name="Google Shape;1316;p59"/>
          <p:cNvPicPr preferRelativeResize="0"/>
          <p:nvPr/>
        </p:nvPicPr>
        <p:blipFill>
          <a:blip r:embed="rId7">
            <a:alphaModFix/>
          </a:blip>
          <a:stretch>
            <a:fillRect/>
          </a:stretch>
        </p:blipFill>
        <p:spPr>
          <a:xfrm>
            <a:off x="4456375" y="1981550"/>
            <a:ext cx="3735899" cy="2720261"/>
          </a:xfrm>
          <a:prstGeom prst="rect">
            <a:avLst/>
          </a:prstGeom>
          <a:noFill/>
          <a:ln>
            <a:noFill/>
          </a:ln>
        </p:spPr>
      </p:pic>
      <p:pic>
        <p:nvPicPr>
          <p:cNvPr id="1317" name="Google Shape;1317;p59"/>
          <p:cNvPicPr preferRelativeResize="0"/>
          <p:nvPr/>
        </p:nvPicPr>
        <p:blipFill>
          <a:blip r:embed="rId3">
            <a:alphaModFix/>
          </a:blip>
          <a:stretch>
            <a:fillRect/>
          </a:stretch>
        </p:blipFill>
        <p:spPr>
          <a:xfrm rot="10800000">
            <a:off x="3785327" y="2406625"/>
            <a:ext cx="305325" cy="215875"/>
          </a:xfrm>
          <a:prstGeom prst="rect">
            <a:avLst/>
          </a:prstGeom>
          <a:noFill/>
          <a:ln>
            <a:noFill/>
          </a:ln>
        </p:spPr>
      </p:pic>
      <p:sp>
        <p:nvSpPr>
          <p:cNvPr id="1318" name="Google Shape;1318;p59"/>
          <p:cNvSpPr txBox="1"/>
          <p:nvPr/>
        </p:nvSpPr>
        <p:spPr>
          <a:xfrm>
            <a:off x="1379900" y="3924800"/>
            <a:ext cx="1991100" cy="9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5"/>
                </a:solidFill>
                <a:latin typeface="Nunito Black"/>
                <a:ea typeface="Nunito Black"/>
                <a:cs typeface="Nunito Black"/>
                <a:sym typeface="Nunito Black"/>
              </a:rPr>
              <a:t>WRONG MENTALITY!</a:t>
            </a:r>
            <a:endParaRPr sz="2200">
              <a:solidFill>
                <a:schemeClr val="accent5"/>
              </a:solidFill>
              <a:latin typeface="Nunito Black"/>
              <a:ea typeface="Nunito Black"/>
              <a:cs typeface="Nunito Black"/>
              <a:sym typeface="Nuni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3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grpSp>
        <p:nvGrpSpPr>
          <p:cNvPr id="1324" name="Google Shape;1324;p60"/>
          <p:cNvGrpSpPr/>
          <p:nvPr/>
        </p:nvGrpSpPr>
        <p:grpSpPr>
          <a:xfrm>
            <a:off x="7094863" y="158675"/>
            <a:ext cx="878778" cy="572699"/>
            <a:chOff x="6860900" y="4322150"/>
            <a:chExt cx="878778" cy="572699"/>
          </a:xfrm>
        </p:grpSpPr>
        <p:sp>
          <p:nvSpPr>
            <p:cNvPr id="1325" name="Google Shape;1325;p60"/>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60"/>
          <p:cNvSpPr txBox="1"/>
          <p:nvPr>
            <p:ph idx="1" type="body"/>
          </p:nvPr>
        </p:nvSpPr>
        <p:spPr>
          <a:xfrm>
            <a:off x="1399025" y="2321200"/>
            <a:ext cx="2516700" cy="1148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700"/>
              <a:t>Target reasons why youths turn to vaping</a:t>
            </a:r>
            <a:endParaRPr sz="1700"/>
          </a:p>
        </p:txBody>
      </p:sp>
      <p:sp>
        <p:nvSpPr>
          <p:cNvPr id="1334" name="Google Shape;1334;p60"/>
          <p:cNvSpPr txBox="1"/>
          <p:nvPr>
            <p:ph idx="1" type="body"/>
          </p:nvPr>
        </p:nvSpPr>
        <p:spPr>
          <a:xfrm>
            <a:off x="4652700" y="2230350"/>
            <a:ext cx="2736000" cy="1148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600"/>
              <a:t>Focus on rehabilitative measures, not compliance through fear</a:t>
            </a:r>
            <a:endParaRPr sz="1600"/>
          </a:p>
        </p:txBody>
      </p:sp>
      <p:grpSp>
        <p:nvGrpSpPr>
          <p:cNvPr id="1335" name="Google Shape;1335;p60"/>
          <p:cNvGrpSpPr/>
          <p:nvPr/>
        </p:nvGrpSpPr>
        <p:grpSpPr>
          <a:xfrm>
            <a:off x="2408625" y="1815730"/>
            <a:ext cx="441570" cy="414612"/>
            <a:chOff x="-63250675" y="3744075"/>
            <a:chExt cx="320350" cy="318100"/>
          </a:xfrm>
        </p:grpSpPr>
        <p:sp>
          <p:nvSpPr>
            <p:cNvPr id="1336" name="Google Shape;1336;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60"/>
          <p:cNvGrpSpPr/>
          <p:nvPr/>
        </p:nvGrpSpPr>
        <p:grpSpPr>
          <a:xfrm>
            <a:off x="5690266" y="1707149"/>
            <a:ext cx="441561" cy="432347"/>
            <a:chOff x="-30354000" y="3569100"/>
            <a:chExt cx="292250" cy="292225"/>
          </a:xfrm>
        </p:grpSpPr>
        <p:sp>
          <p:nvSpPr>
            <p:cNvPr id="1340" name="Google Shape;1340;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60"/>
          <p:cNvSpPr txBox="1"/>
          <p:nvPr/>
        </p:nvSpPr>
        <p:spPr>
          <a:xfrm>
            <a:off x="1924800" y="1761438"/>
            <a:ext cx="57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5"/>
                </a:solidFill>
                <a:latin typeface="Nunito Black"/>
                <a:ea typeface="Nunito Black"/>
                <a:cs typeface="Nunito Black"/>
                <a:sym typeface="Nunito Black"/>
              </a:rPr>
              <a:t>01</a:t>
            </a:r>
            <a:endParaRPr sz="1800"/>
          </a:p>
        </p:txBody>
      </p:sp>
      <p:sp>
        <p:nvSpPr>
          <p:cNvPr id="1347" name="Google Shape;1347;p60"/>
          <p:cNvSpPr txBox="1"/>
          <p:nvPr/>
        </p:nvSpPr>
        <p:spPr>
          <a:xfrm>
            <a:off x="5122675" y="1707138"/>
            <a:ext cx="56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5"/>
                </a:solidFill>
                <a:latin typeface="Nunito Black"/>
                <a:ea typeface="Nunito Black"/>
                <a:cs typeface="Nunito Black"/>
                <a:sym typeface="Nunito Black"/>
              </a:rPr>
              <a:t>02</a:t>
            </a:r>
            <a:endParaRPr sz="2200"/>
          </a:p>
        </p:txBody>
      </p:sp>
      <p:pic>
        <p:nvPicPr>
          <p:cNvPr id="1348" name="Google Shape;1348;p60"/>
          <p:cNvPicPr preferRelativeResize="0"/>
          <p:nvPr/>
        </p:nvPicPr>
        <p:blipFill>
          <a:blip r:embed="rId3">
            <a:alphaModFix/>
          </a:blip>
          <a:stretch>
            <a:fillRect/>
          </a:stretch>
        </p:blipFill>
        <p:spPr>
          <a:xfrm>
            <a:off x="1399025" y="3102975"/>
            <a:ext cx="2233750" cy="1255150"/>
          </a:xfrm>
          <a:prstGeom prst="rect">
            <a:avLst/>
          </a:prstGeom>
          <a:noFill/>
          <a:ln>
            <a:noFill/>
          </a:ln>
        </p:spPr>
      </p:pic>
      <p:pic>
        <p:nvPicPr>
          <p:cNvPr id="1349" name="Google Shape;1349;p60"/>
          <p:cNvPicPr preferRelativeResize="0"/>
          <p:nvPr/>
        </p:nvPicPr>
        <p:blipFill>
          <a:blip r:embed="rId4">
            <a:alphaModFix/>
          </a:blip>
          <a:stretch>
            <a:fillRect/>
          </a:stretch>
        </p:blipFill>
        <p:spPr>
          <a:xfrm>
            <a:off x="4582950" y="3102300"/>
            <a:ext cx="2233750" cy="12564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61"/>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1355" name="Google Shape;1355;p61"/>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1356" name="Google Shape;1356;p61"/>
          <p:cNvGrpSpPr/>
          <p:nvPr/>
        </p:nvGrpSpPr>
        <p:grpSpPr>
          <a:xfrm>
            <a:off x="4802874" y="919245"/>
            <a:ext cx="1125159" cy="932230"/>
            <a:chOff x="5081874" y="1197465"/>
            <a:chExt cx="1077636" cy="892855"/>
          </a:xfrm>
        </p:grpSpPr>
        <p:sp>
          <p:nvSpPr>
            <p:cNvPr id="1357" name="Google Shape;1357;p61"/>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1"/>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1"/>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1"/>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1"/>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1"/>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1"/>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1"/>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1"/>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1"/>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1"/>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1"/>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1"/>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1"/>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61"/>
          <p:cNvGrpSpPr/>
          <p:nvPr/>
        </p:nvGrpSpPr>
        <p:grpSpPr>
          <a:xfrm>
            <a:off x="7741122" y="1506073"/>
            <a:ext cx="952229" cy="493390"/>
            <a:chOff x="7842312" y="1761015"/>
            <a:chExt cx="912009" cy="472551"/>
          </a:xfrm>
        </p:grpSpPr>
        <p:sp>
          <p:nvSpPr>
            <p:cNvPr id="1374" name="Google Shape;1374;p61"/>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1"/>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1"/>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61"/>
          <p:cNvGrpSpPr/>
          <p:nvPr/>
        </p:nvGrpSpPr>
        <p:grpSpPr>
          <a:xfrm>
            <a:off x="6595543" y="546673"/>
            <a:ext cx="860339" cy="669153"/>
            <a:chOff x="6853466" y="1023490"/>
            <a:chExt cx="824001" cy="640889"/>
          </a:xfrm>
        </p:grpSpPr>
        <p:sp>
          <p:nvSpPr>
            <p:cNvPr id="1378" name="Google Shape;1378;p61"/>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1"/>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1"/>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1"/>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1"/>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1"/>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1"/>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1"/>
          <p:cNvGrpSpPr/>
          <p:nvPr/>
        </p:nvGrpSpPr>
        <p:grpSpPr>
          <a:xfrm>
            <a:off x="8123419" y="870026"/>
            <a:ext cx="473480" cy="221078"/>
            <a:chOff x="8130261" y="1050598"/>
            <a:chExt cx="453482" cy="211740"/>
          </a:xfrm>
        </p:grpSpPr>
        <p:sp>
          <p:nvSpPr>
            <p:cNvPr id="1386" name="Google Shape;1386;p61"/>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1"/>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61"/>
          <p:cNvGrpSpPr/>
          <p:nvPr/>
        </p:nvGrpSpPr>
        <p:grpSpPr>
          <a:xfrm>
            <a:off x="5235092" y="2350281"/>
            <a:ext cx="3572561" cy="2793218"/>
            <a:chOff x="5235092" y="2350281"/>
            <a:chExt cx="3572561" cy="2793218"/>
          </a:xfrm>
        </p:grpSpPr>
        <p:sp>
          <p:nvSpPr>
            <p:cNvPr id="1389" name="Google Shape;1389;p61"/>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1"/>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1"/>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1"/>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1"/>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1"/>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1"/>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1"/>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1"/>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1"/>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1"/>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1"/>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1"/>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1"/>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1"/>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1"/>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1"/>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1"/>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1"/>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1"/>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1"/>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1"/>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1"/>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1"/>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1"/>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1"/>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1"/>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1"/>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1"/>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1"/>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1"/>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1"/>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61"/>
            <p:cNvGrpSpPr/>
            <p:nvPr/>
          </p:nvGrpSpPr>
          <p:grpSpPr>
            <a:xfrm>
              <a:off x="5235092" y="2350281"/>
              <a:ext cx="434396" cy="308610"/>
              <a:chOff x="5377529" y="2928069"/>
              <a:chExt cx="416048" cy="295575"/>
            </a:xfrm>
          </p:grpSpPr>
          <p:sp>
            <p:nvSpPr>
              <p:cNvPr id="1438" name="Google Shape;1438;p61"/>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1"/>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61"/>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2"/>
          <p:cNvSpPr txBox="1"/>
          <p:nvPr>
            <p:ph type="title"/>
          </p:nvPr>
        </p:nvSpPr>
        <p:spPr>
          <a:xfrm>
            <a:off x="720000" y="445025"/>
            <a:ext cx="8043900" cy="5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ExtraBold"/>
              <a:buAutoNum type="arabicPeriod"/>
            </a:pPr>
            <a:r>
              <a:rPr lang="en" sz="2200">
                <a:latin typeface="Nunito ExtraBold"/>
                <a:ea typeface="Nunito ExtraBold"/>
                <a:cs typeface="Nunito ExtraBold"/>
                <a:sym typeface="Nunito ExtraBold"/>
              </a:rPr>
              <a:t>Improved Model Performance with Refined Definitions</a:t>
            </a:r>
            <a:endParaRPr>
              <a:latin typeface="Nunito ExtraBold"/>
              <a:ea typeface="Nunito ExtraBold"/>
              <a:cs typeface="Nunito ExtraBold"/>
              <a:sym typeface="Nunito ExtraBold"/>
            </a:endParaRPr>
          </a:p>
        </p:txBody>
      </p:sp>
      <p:grpSp>
        <p:nvGrpSpPr>
          <p:cNvPr id="1447" name="Google Shape;1447;p62"/>
          <p:cNvGrpSpPr/>
          <p:nvPr/>
        </p:nvGrpSpPr>
        <p:grpSpPr>
          <a:xfrm>
            <a:off x="8014653" y="1017733"/>
            <a:ext cx="828486" cy="686427"/>
            <a:chOff x="5081874" y="1197465"/>
            <a:chExt cx="1077636" cy="892855"/>
          </a:xfrm>
        </p:grpSpPr>
        <p:sp>
          <p:nvSpPr>
            <p:cNvPr id="1448" name="Google Shape;1448;p62"/>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2"/>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2"/>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2"/>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2"/>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2"/>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2"/>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2"/>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2"/>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2"/>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2"/>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2"/>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2"/>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2"/>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2"/>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2"/>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62"/>
          <p:cNvGrpSpPr/>
          <p:nvPr/>
        </p:nvGrpSpPr>
        <p:grpSpPr>
          <a:xfrm>
            <a:off x="7396257" y="4492139"/>
            <a:ext cx="498176" cy="353921"/>
            <a:chOff x="5377529" y="2928069"/>
            <a:chExt cx="416048" cy="295575"/>
          </a:xfrm>
        </p:grpSpPr>
        <p:sp>
          <p:nvSpPr>
            <p:cNvPr id="1465" name="Google Shape;1465;p62"/>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2"/>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7" name="Google Shape;1467;p62"/>
          <p:cNvPicPr preferRelativeResize="0"/>
          <p:nvPr/>
        </p:nvPicPr>
        <p:blipFill>
          <a:blip r:embed="rId3">
            <a:alphaModFix/>
          </a:blip>
          <a:stretch>
            <a:fillRect/>
          </a:stretch>
        </p:blipFill>
        <p:spPr>
          <a:xfrm>
            <a:off x="2004025" y="1080050"/>
            <a:ext cx="4530975" cy="3971100"/>
          </a:xfrm>
          <a:prstGeom prst="rect">
            <a:avLst/>
          </a:prstGeom>
          <a:noFill/>
          <a:ln>
            <a:noFill/>
          </a:ln>
        </p:spPr>
      </p:pic>
      <p:pic>
        <p:nvPicPr>
          <p:cNvPr id="1468" name="Google Shape;1468;p62"/>
          <p:cNvPicPr preferRelativeResize="0"/>
          <p:nvPr/>
        </p:nvPicPr>
        <p:blipFill>
          <a:blip r:embed="rId4">
            <a:alphaModFix/>
          </a:blip>
          <a:stretch>
            <a:fillRect/>
          </a:stretch>
        </p:blipFill>
        <p:spPr>
          <a:xfrm>
            <a:off x="2632025" y="3561375"/>
            <a:ext cx="667500" cy="636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63"/>
          <p:cNvSpPr txBox="1"/>
          <p:nvPr>
            <p:ph type="title"/>
          </p:nvPr>
        </p:nvSpPr>
        <p:spPr>
          <a:xfrm>
            <a:off x="720000" y="445025"/>
            <a:ext cx="8270100" cy="5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ExtraBold"/>
              <a:buAutoNum type="arabicPeriod"/>
            </a:pPr>
            <a:r>
              <a:rPr lang="en" sz="2200">
                <a:latin typeface="Nunito ExtraBold"/>
                <a:ea typeface="Nunito ExtraBold"/>
                <a:cs typeface="Nunito ExtraBold"/>
                <a:sym typeface="Nunito ExtraBold"/>
              </a:rPr>
              <a:t>Improved Model Performance with Refined Definitions</a:t>
            </a:r>
            <a:endParaRPr>
              <a:latin typeface="Nunito ExtraBold"/>
              <a:ea typeface="Nunito ExtraBold"/>
              <a:cs typeface="Nunito ExtraBold"/>
              <a:sym typeface="Nunito ExtraBold"/>
            </a:endParaRPr>
          </a:p>
        </p:txBody>
      </p:sp>
      <p:grpSp>
        <p:nvGrpSpPr>
          <p:cNvPr id="1474" name="Google Shape;1474;p63"/>
          <p:cNvGrpSpPr/>
          <p:nvPr/>
        </p:nvGrpSpPr>
        <p:grpSpPr>
          <a:xfrm>
            <a:off x="8014653" y="1017733"/>
            <a:ext cx="828486" cy="686427"/>
            <a:chOff x="5081874" y="1197465"/>
            <a:chExt cx="1077636" cy="892855"/>
          </a:xfrm>
        </p:grpSpPr>
        <p:sp>
          <p:nvSpPr>
            <p:cNvPr id="1475" name="Google Shape;1475;p63"/>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63"/>
          <p:cNvGrpSpPr/>
          <p:nvPr/>
        </p:nvGrpSpPr>
        <p:grpSpPr>
          <a:xfrm>
            <a:off x="7396257" y="4492139"/>
            <a:ext cx="498176" cy="353921"/>
            <a:chOff x="5377529" y="2928069"/>
            <a:chExt cx="416048" cy="295575"/>
          </a:xfrm>
        </p:grpSpPr>
        <p:sp>
          <p:nvSpPr>
            <p:cNvPr id="1492" name="Google Shape;1492;p63"/>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4" name="Google Shape;1494;p63"/>
          <p:cNvPicPr preferRelativeResize="0"/>
          <p:nvPr/>
        </p:nvPicPr>
        <p:blipFill>
          <a:blip r:embed="rId3">
            <a:alphaModFix/>
          </a:blip>
          <a:stretch>
            <a:fillRect/>
          </a:stretch>
        </p:blipFill>
        <p:spPr>
          <a:xfrm>
            <a:off x="2004025" y="1080050"/>
            <a:ext cx="4530975" cy="3971100"/>
          </a:xfrm>
          <a:prstGeom prst="rect">
            <a:avLst/>
          </a:prstGeom>
          <a:noFill/>
          <a:ln>
            <a:noFill/>
          </a:ln>
        </p:spPr>
      </p:pic>
      <p:pic>
        <p:nvPicPr>
          <p:cNvPr id="1495" name="Google Shape;1495;p63"/>
          <p:cNvPicPr preferRelativeResize="0"/>
          <p:nvPr/>
        </p:nvPicPr>
        <p:blipFill>
          <a:blip r:embed="rId4">
            <a:alphaModFix/>
          </a:blip>
          <a:stretch>
            <a:fillRect/>
          </a:stretch>
        </p:blipFill>
        <p:spPr>
          <a:xfrm>
            <a:off x="4044800" y="2985300"/>
            <a:ext cx="667500" cy="636225"/>
          </a:xfrm>
          <a:prstGeom prst="rect">
            <a:avLst/>
          </a:prstGeom>
          <a:noFill/>
          <a:ln>
            <a:noFill/>
          </a:ln>
        </p:spPr>
      </p:pic>
      <p:sp>
        <p:nvSpPr>
          <p:cNvPr id="1496" name="Google Shape;1496;p63"/>
          <p:cNvSpPr/>
          <p:nvPr/>
        </p:nvSpPr>
        <p:spPr>
          <a:xfrm>
            <a:off x="563725" y="29056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2</a:t>
            </a:r>
            <a:endParaRPr>
              <a:solidFill>
                <a:schemeClr val="dk1"/>
              </a:solidFill>
              <a:latin typeface="Noto Sans Medium"/>
              <a:ea typeface="Noto Sans Medium"/>
              <a:cs typeface="Noto Sans Medium"/>
              <a:sym typeface="Noto Sans Medium"/>
            </a:endParaRPr>
          </a:p>
        </p:txBody>
      </p:sp>
      <p:sp>
        <p:nvSpPr>
          <p:cNvPr id="1497" name="Google Shape;1497;p63"/>
          <p:cNvSpPr/>
          <p:nvPr/>
        </p:nvSpPr>
        <p:spPr>
          <a:xfrm>
            <a:off x="563725" y="22061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1</a:t>
            </a:r>
            <a:endParaRPr>
              <a:solidFill>
                <a:schemeClr val="dk1"/>
              </a:solidFill>
              <a:latin typeface="Noto Sans Medium"/>
              <a:ea typeface="Noto Sans Medium"/>
              <a:cs typeface="Noto Sans Medium"/>
              <a:sym typeface="Noto Sans Medium"/>
            </a:endParaRPr>
          </a:p>
        </p:txBody>
      </p:sp>
      <p:sp>
        <p:nvSpPr>
          <p:cNvPr id="1498" name="Google Shape;1498;p63"/>
          <p:cNvSpPr/>
          <p:nvPr/>
        </p:nvSpPr>
        <p:spPr>
          <a:xfrm>
            <a:off x="563725" y="152715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499" name="Google Shape;1499;p63"/>
          <p:cNvSpPr/>
          <p:nvPr/>
        </p:nvSpPr>
        <p:spPr>
          <a:xfrm>
            <a:off x="563725" y="36051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64"/>
          <p:cNvSpPr txBox="1"/>
          <p:nvPr>
            <p:ph type="title"/>
          </p:nvPr>
        </p:nvSpPr>
        <p:spPr>
          <a:xfrm>
            <a:off x="720000" y="445025"/>
            <a:ext cx="8123100" cy="5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ExtraBold"/>
              <a:buAutoNum type="arabicPeriod"/>
            </a:pPr>
            <a:r>
              <a:rPr lang="en" sz="2200">
                <a:latin typeface="Nunito ExtraBold"/>
                <a:ea typeface="Nunito ExtraBold"/>
                <a:cs typeface="Nunito ExtraBold"/>
                <a:sym typeface="Nunito ExtraBold"/>
              </a:rPr>
              <a:t>Improved Model Performance with Refined Definitions</a:t>
            </a:r>
            <a:endParaRPr>
              <a:latin typeface="Nunito ExtraBold"/>
              <a:ea typeface="Nunito ExtraBold"/>
              <a:cs typeface="Nunito ExtraBold"/>
              <a:sym typeface="Nunito ExtraBold"/>
            </a:endParaRPr>
          </a:p>
        </p:txBody>
      </p:sp>
      <p:grpSp>
        <p:nvGrpSpPr>
          <p:cNvPr id="1505" name="Google Shape;1505;p64"/>
          <p:cNvGrpSpPr/>
          <p:nvPr/>
        </p:nvGrpSpPr>
        <p:grpSpPr>
          <a:xfrm>
            <a:off x="8014653" y="1017733"/>
            <a:ext cx="828486" cy="686427"/>
            <a:chOff x="5081874" y="1197465"/>
            <a:chExt cx="1077636" cy="892855"/>
          </a:xfrm>
        </p:grpSpPr>
        <p:sp>
          <p:nvSpPr>
            <p:cNvPr id="1506" name="Google Shape;1506;p64"/>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4"/>
          <p:cNvGrpSpPr/>
          <p:nvPr/>
        </p:nvGrpSpPr>
        <p:grpSpPr>
          <a:xfrm>
            <a:off x="7396257" y="4492139"/>
            <a:ext cx="498176" cy="353921"/>
            <a:chOff x="5377529" y="2928069"/>
            <a:chExt cx="416048" cy="295575"/>
          </a:xfrm>
        </p:grpSpPr>
        <p:sp>
          <p:nvSpPr>
            <p:cNvPr id="1523" name="Google Shape;1523;p64"/>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64"/>
          <p:cNvPicPr preferRelativeResize="0"/>
          <p:nvPr/>
        </p:nvPicPr>
        <p:blipFill>
          <a:blip r:embed="rId3">
            <a:alphaModFix/>
          </a:blip>
          <a:stretch>
            <a:fillRect/>
          </a:stretch>
        </p:blipFill>
        <p:spPr>
          <a:xfrm>
            <a:off x="2004025" y="1080050"/>
            <a:ext cx="4530975" cy="3971100"/>
          </a:xfrm>
          <a:prstGeom prst="rect">
            <a:avLst/>
          </a:prstGeom>
          <a:noFill/>
          <a:ln>
            <a:noFill/>
          </a:ln>
        </p:spPr>
      </p:pic>
      <p:pic>
        <p:nvPicPr>
          <p:cNvPr id="1526" name="Google Shape;1526;p64"/>
          <p:cNvPicPr preferRelativeResize="0"/>
          <p:nvPr/>
        </p:nvPicPr>
        <p:blipFill>
          <a:blip r:embed="rId4">
            <a:alphaModFix/>
          </a:blip>
          <a:stretch>
            <a:fillRect/>
          </a:stretch>
        </p:blipFill>
        <p:spPr>
          <a:xfrm>
            <a:off x="5368425" y="1704150"/>
            <a:ext cx="667500" cy="636225"/>
          </a:xfrm>
          <a:prstGeom prst="rect">
            <a:avLst/>
          </a:prstGeom>
          <a:noFill/>
          <a:ln>
            <a:noFill/>
          </a:ln>
        </p:spPr>
      </p:pic>
      <p:sp>
        <p:nvSpPr>
          <p:cNvPr id="1527" name="Google Shape;1527;p64"/>
          <p:cNvSpPr/>
          <p:nvPr/>
        </p:nvSpPr>
        <p:spPr>
          <a:xfrm>
            <a:off x="563725" y="29056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2</a:t>
            </a:r>
            <a:endParaRPr>
              <a:solidFill>
                <a:schemeClr val="dk1"/>
              </a:solidFill>
              <a:latin typeface="Noto Sans Medium"/>
              <a:ea typeface="Noto Sans Medium"/>
              <a:cs typeface="Noto Sans Medium"/>
              <a:sym typeface="Noto Sans Medium"/>
            </a:endParaRPr>
          </a:p>
        </p:txBody>
      </p:sp>
      <p:sp>
        <p:nvSpPr>
          <p:cNvPr id="1528" name="Google Shape;1528;p64"/>
          <p:cNvSpPr/>
          <p:nvPr/>
        </p:nvSpPr>
        <p:spPr>
          <a:xfrm>
            <a:off x="563725" y="22061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1</a:t>
            </a:r>
            <a:endParaRPr>
              <a:solidFill>
                <a:schemeClr val="dk1"/>
              </a:solidFill>
              <a:latin typeface="Noto Sans Medium"/>
              <a:ea typeface="Noto Sans Medium"/>
              <a:cs typeface="Noto Sans Medium"/>
              <a:sym typeface="Noto Sans Medium"/>
            </a:endParaRPr>
          </a:p>
        </p:txBody>
      </p:sp>
      <p:sp>
        <p:nvSpPr>
          <p:cNvPr id="1529" name="Google Shape;1529;p64"/>
          <p:cNvSpPr/>
          <p:nvPr/>
        </p:nvSpPr>
        <p:spPr>
          <a:xfrm>
            <a:off x="563725" y="152715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530" name="Google Shape;1530;p64"/>
          <p:cNvSpPr/>
          <p:nvPr/>
        </p:nvSpPr>
        <p:spPr>
          <a:xfrm>
            <a:off x="563725" y="36051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
        <p:nvSpPr>
          <p:cNvPr id="1531" name="Google Shape;1531;p64"/>
          <p:cNvSpPr/>
          <p:nvPr/>
        </p:nvSpPr>
        <p:spPr>
          <a:xfrm>
            <a:off x="6778600" y="200185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1</a:t>
            </a:r>
            <a:endParaRPr>
              <a:solidFill>
                <a:schemeClr val="dk1"/>
              </a:solidFill>
              <a:latin typeface="Noto Sans Medium"/>
              <a:ea typeface="Noto Sans Medium"/>
              <a:cs typeface="Noto Sans Medium"/>
              <a:sym typeface="Noto Sans Medium"/>
            </a:endParaRPr>
          </a:p>
        </p:txBody>
      </p:sp>
      <p:sp>
        <p:nvSpPr>
          <p:cNvPr id="1532" name="Google Shape;1532;p64"/>
          <p:cNvSpPr/>
          <p:nvPr/>
        </p:nvSpPr>
        <p:spPr>
          <a:xfrm>
            <a:off x="6778600" y="273170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2</a:t>
            </a:r>
            <a:endParaRPr>
              <a:solidFill>
                <a:schemeClr val="dk1"/>
              </a:solidFill>
              <a:latin typeface="Noto Sans Medium"/>
              <a:ea typeface="Noto Sans Medium"/>
              <a:cs typeface="Noto Sans Medium"/>
              <a:sym typeface="Noto Sans Medium"/>
            </a:endParaRPr>
          </a:p>
        </p:txBody>
      </p:sp>
      <p:sp>
        <p:nvSpPr>
          <p:cNvPr id="1533" name="Google Shape;1533;p64"/>
          <p:cNvSpPr/>
          <p:nvPr/>
        </p:nvSpPr>
        <p:spPr>
          <a:xfrm>
            <a:off x="6778600" y="3461550"/>
            <a:ext cx="1440300" cy="525600"/>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3</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9"/>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74" name="Google Shape;574;p29"/>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575" name="Google Shape;575;p29"/>
          <p:cNvGrpSpPr/>
          <p:nvPr/>
        </p:nvGrpSpPr>
        <p:grpSpPr>
          <a:xfrm>
            <a:off x="4802874" y="919245"/>
            <a:ext cx="1125159" cy="932230"/>
            <a:chOff x="5081874" y="1197465"/>
            <a:chExt cx="1077636" cy="892855"/>
          </a:xfrm>
        </p:grpSpPr>
        <p:sp>
          <p:nvSpPr>
            <p:cNvPr id="576" name="Google Shape;576;p29"/>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9"/>
          <p:cNvGrpSpPr/>
          <p:nvPr/>
        </p:nvGrpSpPr>
        <p:grpSpPr>
          <a:xfrm>
            <a:off x="7741122" y="1506073"/>
            <a:ext cx="952229" cy="493390"/>
            <a:chOff x="7842312" y="1761015"/>
            <a:chExt cx="912009" cy="472551"/>
          </a:xfrm>
        </p:grpSpPr>
        <p:sp>
          <p:nvSpPr>
            <p:cNvPr id="593" name="Google Shape;593;p29"/>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29"/>
          <p:cNvGrpSpPr/>
          <p:nvPr/>
        </p:nvGrpSpPr>
        <p:grpSpPr>
          <a:xfrm>
            <a:off x="6595543" y="546673"/>
            <a:ext cx="860339" cy="669153"/>
            <a:chOff x="6853466" y="1023490"/>
            <a:chExt cx="824001" cy="640889"/>
          </a:xfrm>
        </p:grpSpPr>
        <p:sp>
          <p:nvSpPr>
            <p:cNvPr id="597" name="Google Shape;597;p29"/>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29"/>
          <p:cNvGrpSpPr/>
          <p:nvPr/>
        </p:nvGrpSpPr>
        <p:grpSpPr>
          <a:xfrm>
            <a:off x="8123429" y="870027"/>
            <a:ext cx="473481" cy="221078"/>
            <a:chOff x="8130261" y="1050598"/>
            <a:chExt cx="453482" cy="211740"/>
          </a:xfrm>
        </p:grpSpPr>
        <p:sp>
          <p:nvSpPr>
            <p:cNvPr id="605" name="Google Shape;605;p29"/>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9"/>
          <p:cNvGrpSpPr/>
          <p:nvPr/>
        </p:nvGrpSpPr>
        <p:grpSpPr>
          <a:xfrm>
            <a:off x="5235092" y="2350281"/>
            <a:ext cx="3572564" cy="2793218"/>
            <a:chOff x="5235092" y="2350281"/>
            <a:chExt cx="3572564" cy="2793218"/>
          </a:xfrm>
        </p:grpSpPr>
        <p:sp>
          <p:nvSpPr>
            <p:cNvPr id="608" name="Google Shape;608;p29"/>
            <p:cNvSpPr/>
            <p:nvPr/>
          </p:nvSpPr>
          <p:spPr>
            <a:xfrm>
              <a:off x="7083649" y="2438814"/>
              <a:ext cx="32894" cy="32894"/>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6000349" y="2414450"/>
              <a:ext cx="2200128" cy="1464661"/>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6087057" y="2497062"/>
              <a:ext cx="2026500" cy="1145377"/>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7318868" y="2637625"/>
              <a:ext cx="161864" cy="301333"/>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7480693" y="2637625"/>
              <a:ext cx="443198" cy="476703"/>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6200560" y="2624118"/>
              <a:ext cx="118947" cy="118729"/>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6416675" y="2658888"/>
              <a:ext cx="688716"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6194548" y="2817795"/>
              <a:ext cx="130755" cy="118686"/>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6416022" y="2853088"/>
              <a:ext cx="626062"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6200560" y="3012125"/>
              <a:ext cx="118947" cy="118947"/>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6416675" y="3046896"/>
              <a:ext cx="354358" cy="40390"/>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6194765" y="3206107"/>
              <a:ext cx="130537" cy="118947"/>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6416022" y="3241313"/>
              <a:ext cx="733768"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6194548" y="3399958"/>
              <a:ext cx="130755" cy="118773"/>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6416675" y="3435121"/>
              <a:ext cx="527332" cy="40390"/>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7269545" y="3200312"/>
              <a:ext cx="686320" cy="155415"/>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7330676" y="3229070"/>
              <a:ext cx="98992" cy="94286"/>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7480693" y="3229070"/>
              <a:ext cx="99210"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7630927" y="3229070"/>
              <a:ext cx="98948"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7780944" y="3229070"/>
              <a:ext cx="98948"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7330676" y="3229070"/>
              <a:ext cx="65530" cy="94286"/>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6562814" y="4089439"/>
              <a:ext cx="1074793" cy="128402"/>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5404160" y="4180025"/>
              <a:ext cx="3392256" cy="136942"/>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7694455" y="3316954"/>
              <a:ext cx="887049" cy="1270381"/>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8184809" y="4316710"/>
              <a:ext cx="389780" cy="107575"/>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7300655" y="4360761"/>
              <a:ext cx="1480564" cy="782654"/>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7429627" y="4416490"/>
              <a:ext cx="1222410" cy="726928"/>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6806641" y="3771626"/>
              <a:ext cx="587372" cy="370653"/>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6806641" y="3771626"/>
              <a:ext cx="587372" cy="214845"/>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5609120" y="4316710"/>
              <a:ext cx="389737" cy="826704"/>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5609120" y="4316710"/>
              <a:ext cx="389737" cy="107575"/>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7672146" y="4708944"/>
              <a:ext cx="423852" cy="434483"/>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7777938" y="3901688"/>
              <a:ext cx="706275" cy="838729"/>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7796543" y="3718033"/>
              <a:ext cx="149011" cy="173018"/>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7796543" y="3758206"/>
              <a:ext cx="132715" cy="132846"/>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8455214" y="3797595"/>
              <a:ext cx="154152" cy="161385"/>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8455214" y="3843476"/>
              <a:ext cx="151363" cy="115505"/>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7892531" y="3531240"/>
              <a:ext cx="649416" cy="676517"/>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344455" y="3594071"/>
              <a:ext cx="136549" cy="111932"/>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8060761" y="3590672"/>
              <a:ext cx="143869"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8336961" y="3776550"/>
              <a:ext cx="46402" cy="65617"/>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8117665" y="3727575"/>
              <a:ext cx="46359" cy="65661"/>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7779855" y="3695898"/>
              <a:ext cx="476137" cy="1188599"/>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8171955" y="3721475"/>
              <a:ext cx="409387" cy="1189296"/>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8365718" y="2709083"/>
              <a:ext cx="217024" cy="345774"/>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8490856" y="2962541"/>
              <a:ext cx="316800" cy="269352"/>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29"/>
            <p:cNvGrpSpPr/>
            <p:nvPr/>
          </p:nvGrpSpPr>
          <p:grpSpPr>
            <a:xfrm>
              <a:off x="5235092" y="2350281"/>
              <a:ext cx="434396" cy="308610"/>
              <a:chOff x="5377529" y="2928069"/>
              <a:chExt cx="416048" cy="295575"/>
            </a:xfrm>
          </p:grpSpPr>
          <p:sp>
            <p:nvSpPr>
              <p:cNvPr id="657" name="Google Shape;657;p29"/>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29"/>
            <p:cNvSpPr/>
            <p:nvPr/>
          </p:nvSpPr>
          <p:spPr>
            <a:xfrm>
              <a:off x="7779855" y="3695898"/>
              <a:ext cx="476137" cy="1188599"/>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8171955" y="3721475"/>
              <a:ext cx="409387" cy="1189296"/>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65"/>
          <p:cNvSpPr txBox="1"/>
          <p:nvPr>
            <p:ph type="title"/>
          </p:nvPr>
        </p:nvSpPr>
        <p:spPr>
          <a:xfrm>
            <a:off x="720000" y="445025"/>
            <a:ext cx="8123100" cy="5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ExtraBold"/>
              <a:buAutoNum type="arabicPeriod"/>
            </a:pPr>
            <a:r>
              <a:rPr lang="en" sz="2200">
                <a:latin typeface="Nunito ExtraBold"/>
                <a:ea typeface="Nunito ExtraBold"/>
                <a:cs typeface="Nunito ExtraBold"/>
                <a:sym typeface="Nunito ExtraBold"/>
              </a:rPr>
              <a:t>Improved Model Performance with Refined Definitions</a:t>
            </a:r>
            <a:endParaRPr>
              <a:latin typeface="Nunito ExtraBold"/>
              <a:ea typeface="Nunito ExtraBold"/>
              <a:cs typeface="Nunito ExtraBold"/>
              <a:sym typeface="Nunito ExtraBold"/>
            </a:endParaRPr>
          </a:p>
        </p:txBody>
      </p:sp>
      <p:grpSp>
        <p:nvGrpSpPr>
          <p:cNvPr id="1539" name="Google Shape;1539;p65"/>
          <p:cNvGrpSpPr/>
          <p:nvPr/>
        </p:nvGrpSpPr>
        <p:grpSpPr>
          <a:xfrm>
            <a:off x="8014653" y="1017733"/>
            <a:ext cx="828486" cy="686427"/>
            <a:chOff x="5081874" y="1197465"/>
            <a:chExt cx="1077636" cy="892855"/>
          </a:xfrm>
        </p:grpSpPr>
        <p:sp>
          <p:nvSpPr>
            <p:cNvPr id="1540" name="Google Shape;1540;p65"/>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5"/>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5"/>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5"/>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5"/>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5"/>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5"/>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5"/>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5"/>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5"/>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5"/>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5"/>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5"/>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5"/>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65"/>
          <p:cNvGrpSpPr/>
          <p:nvPr/>
        </p:nvGrpSpPr>
        <p:grpSpPr>
          <a:xfrm>
            <a:off x="7396257" y="4492139"/>
            <a:ext cx="498176" cy="353921"/>
            <a:chOff x="5377529" y="2928069"/>
            <a:chExt cx="416048" cy="295575"/>
          </a:xfrm>
        </p:grpSpPr>
        <p:sp>
          <p:nvSpPr>
            <p:cNvPr id="1557" name="Google Shape;1557;p65"/>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5"/>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9" name="Google Shape;1559;p65"/>
          <p:cNvPicPr preferRelativeResize="0"/>
          <p:nvPr/>
        </p:nvPicPr>
        <p:blipFill>
          <a:blip r:embed="rId3">
            <a:alphaModFix/>
          </a:blip>
          <a:stretch>
            <a:fillRect/>
          </a:stretch>
        </p:blipFill>
        <p:spPr>
          <a:xfrm>
            <a:off x="2004025" y="1080050"/>
            <a:ext cx="4530975" cy="3971100"/>
          </a:xfrm>
          <a:prstGeom prst="rect">
            <a:avLst/>
          </a:prstGeom>
          <a:noFill/>
          <a:ln>
            <a:noFill/>
          </a:ln>
        </p:spPr>
      </p:pic>
      <p:pic>
        <p:nvPicPr>
          <p:cNvPr id="1560" name="Google Shape;1560;p65"/>
          <p:cNvPicPr preferRelativeResize="0"/>
          <p:nvPr/>
        </p:nvPicPr>
        <p:blipFill>
          <a:blip r:embed="rId4">
            <a:alphaModFix/>
          </a:blip>
          <a:stretch>
            <a:fillRect/>
          </a:stretch>
        </p:blipFill>
        <p:spPr>
          <a:xfrm>
            <a:off x="5368425" y="1704150"/>
            <a:ext cx="667500" cy="636225"/>
          </a:xfrm>
          <a:prstGeom prst="rect">
            <a:avLst/>
          </a:prstGeom>
          <a:noFill/>
          <a:ln>
            <a:noFill/>
          </a:ln>
        </p:spPr>
      </p:pic>
      <p:pic>
        <p:nvPicPr>
          <p:cNvPr id="1561" name="Google Shape;1561;p65"/>
          <p:cNvPicPr preferRelativeResize="0"/>
          <p:nvPr/>
        </p:nvPicPr>
        <p:blipFill>
          <a:blip r:embed="rId5">
            <a:alphaModFix/>
          </a:blip>
          <a:stretch>
            <a:fillRect/>
          </a:stretch>
        </p:blipFill>
        <p:spPr>
          <a:xfrm>
            <a:off x="4287775" y="600925"/>
            <a:ext cx="2923550" cy="3154525"/>
          </a:xfrm>
          <a:prstGeom prst="rect">
            <a:avLst/>
          </a:prstGeom>
          <a:noFill/>
          <a:ln>
            <a:noFill/>
          </a:ln>
        </p:spPr>
      </p:pic>
      <p:sp>
        <p:nvSpPr>
          <p:cNvPr id="1562" name="Google Shape;1562;p65"/>
          <p:cNvSpPr txBox="1"/>
          <p:nvPr/>
        </p:nvSpPr>
        <p:spPr>
          <a:xfrm>
            <a:off x="5368425" y="1810963"/>
            <a:ext cx="8847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E0E0E"/>
                </a:solidFill>
                <a:latin typeface="Nunito Black"/>
                <a:ea typeface="Nunito Black"/>
                <a:cs typeface="Nunito Black"/>
                <a:sym typeface="Nunito Black"/>
              </a:rPr>
              <a:t>45%</a:t>
            </a:r>
            <a:endParaRPr sz="2000">
              <a:solidFill>
                <a:srgbClr val="0E0E0E"/>
              </a:solidFill>
              <a:latin typeface="Nunito Black"/>
              <a:ea typeface="Nunito Black"/>
              <a:cs typeface="Nunito Black"/>
              <a:sym typeface="Nunito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Nunito ExtraBold"/>
                <a:ea typeface="Nunito ExtraBold"/>
                <a:cs typeface="Nunito ExtraBold"/>
                <a:sym typeface="Nunito ExtraBold"/>
              </a:rPr>
              <a:t>2. </a:t>
            </a:r>
            <a:r>
              <a:rPr lang="en" sz="2200">
                <a:latin typeface="Nunito ExtraBold"/>
                <a:ea typeface="Nunito ExtraBold"/>
                <a:cs typeface="Nunito ExtraBold"/>
                <a:sym typeface="Nunito ExtraBold"/>
              </a:rPr>
              <a:t>Frequency Alone Is Insufficient</a:t>
            </a:r>
            <a:endParaRPr>
              <a:latin typeface="Nunito ExtraBold"/>
              <a:ea typeface="Nunito ExtraBold"/>
              <a:cs typeface="Nunito ExtraBold"/>
              <a:sym typeface="Nunito ExtraBold"/>
            </a:endParaRPr>
          </a:p>
        </p:txBody>
      </p:sp>
      <p:grpSp>
        <p:nvGrpSpPr>
          <p:cNvPr id="1568" name="Google Shape;1568;p66"/>
          <p:cNvGrpSpPr/>
          <p:nvPr/>
        </p:nvGrpSpPr>
        <p:grpSpPr>
          <a:xfrm>
            <a:off x="0" y="1360847"/>
            <a:ext cx="2116078" cy="3698848"/>
            <a:chOff x="0" y="1360847"/>
            <a:chExt cx="2116078" cy="3698848"/>
          </a:xfrm>
        </p:grpSpPr>
        <p:grpSp>
          <p:nvGrpSpPr>
            <p:cNvPr id="1569" name="Google Shape;1569;p66"/>
            <p:cNvGrpSpPr/>
            <p:nvPr/>
          </p:nvGrpSpPr>
          <p:grpSpPr>
            <a:xfrm>
              <a:off x="0" y="1759575"/>
              <a:ext cx="2116078" cy="1269161"/>
              <a:chOff x="-1967700" y="670075"/>
              <a:chExt cx="2116078" cy="1269161"/>
            </a:xfrm>
          </p:grpSpPr>
          <p:sp>
            <p:nvSpPr>
              <p:cNvPr id="1570" name="Google Shape;1570;p66"/>
              <p:cNvSpPr/>
              <p:nvPr/>
            </p:nvSpPr>
            <p:spPr>
              <a:xfrm>
                <a:off x="-694636" y="1417179"/>
                <a:ext cx="843014" cy="522057"/>
              </a:xfrm>
              <a:custGeom>
                <a:rect b="b" l="l" r="r" t="t"/>
                <a:pathLst>
                  <a:path extrusionOk="0" h="10545" w="17028">
                    <a:moveTo>
                      <a:pt x="2532" y="1"/>
                    </a:moveTo>
                    <a:lnTo>
                      <a:pt x="1247" y="3266"/>
                    </a:lnTo>
                    <a:lnTo>
                      <a:pt x="1" y="6429"/>
                    </a:lnTo>
                    <a:cubicBezTo>
                      <a:pt x="355" y="6906"/>
                      <a:pt x="774" y="7335"/>
                      <a:pt x="1252" y="7689"/>
                    </a:cubicBezTo>
                    <a:cubicBezTo>
                      <a:pt x="3645" y="9517"/>
                      <a:pt x="7261" y="9990"/>
                      <a:pt x="8157" y="10334"/>
                    </a:cubicBezTo>
                    <a:cubicBezTo>
                      <a:pt x="8265" y="10379"/>
                      <a:pt x="8384" y="10418"/>
                      <a:pt x="8502" y="10448"/>
                    </a:cubicBezTo>
                    <a:cubicBezTo>
                      <a:pt x="8745" y="10512"/>
                      <a:pt x="8987" y="10545"/>
                      <a:pt x="9215" y="10545"/>
                    </a:cubicBezTo>
                    <a:cubicBezTo>
                      <a:pt x="9894" y="10545"/>
                      <a:pt x="10454" y="10256"/>
                      <a:pt x="10561" y="9655"/>
                    </a:cubicBezTo>
                    <a:cubicBezTo>
                      <a:pt x="10669" y="9710"/>
                      <a:pt x="10791" y="9734"/>
                      <a:pt x="10917" y="9734"/>
                    </a:cubicBezTo>
                    <a:cubicBezTo>
                      <a:pt x="11362" y="9734"/>
                      <a:pt x="11855" y="9438"/>
                      <a:pt x="11974" y="9211"/>
                    </a:cubicBezTo>
                    <a:cubicBezTo>
                      <a:pt x="12127" y="8921"/>
                      <a:pt x="11841" y="8034"/>
                      <a:pt x="11841" y="8034"/>
                    </a:cubicBezTo>
                    <a:lnTo>
                      <a:pt x="11841" y="8034"/>
                    </a:lnTo>
                    <a:cubicBezTo>
                      <a:pt x="11841" y="8034"/>
                      <a:pt x="12843" y="8365"/>
                      <a:pt x="13007" y="8365"/>
                    </a:cubicBezTo>
                    <a:cubicBezTo>
                      <a:pt x="13011" y="8365"/>
                      <a:pt x="13015" y="8365"/>
                      <a:pt x="13018" y="8364"/>
                    </a:cubicBezTo>
                    <a:cubicBezTo>
                      <a:pt x="13137" y="8345"/>
                      <a:pt x="13378" y="8039"/>
                      <a:pt x="13442" y="7625"/>
                    </a:cubicBezTo>
                    <a:cubicBezTo>
                      <a:pt x="13501" y="7212"/>
                      <a:pt x="12708" y="6148"/>
                      <a:pt x="12708" y="6148"/>
                    </a:cubicBezTo>
                    <a:lnTo>
                      <a:pt x="12708" y="6148"/>
                    </a:lnTo>
                    <a:cubicBezTo>
                      <a:pt x="12708" y="6148"/>
                      <a:pt x="15597" y="7222"/>
                      <a:pt x="16255" y="7222"/>
                    </a:cubicBezTo>
                    <a:cubicBezTo>
                      <a:pt x="16265" y="7222"/>
                      <a:pt x="16275" y="7222"/>
                      <a:pt x="16284" y="7222"/>
                    </a:cubicBezTo>
                    <a:cubicBezTo>
                      <a:pt x="16880" y="7182"/>
                      <a:pt x="17028" y="6153"/>
                      <a:pt x="16663" y="5946"/>
                    </a:cubicBezTo>
                    <a:cubicBezTo>
                      <a:pt x="16294" y="5744"/>
                      <a:pt x="11920" y="3404"/>
                      <a:pt x="11920" y="3404"/>
                    </a:cubicBezTo>
                    <a:cubicBezTo>
                      <a:pt x="11920" y="3404"/>
                      <a:pt x="10117" y="1109"/>
                      <a:pt x="9541" y="873"/>
                    </a:cubicBezTo>
                    <a:cubicBezTo>
                      <a:pt x="9147" y="715"/>
                      <a:pt x="6108" y="375"/>
                      <a:pt x="4163" y="168"/>
                    </a:cubicBezTo>
                    <a:cubicBezTo>
                      <a:pt x="3217" y="70"/>
                      <a:pt x="2532" y="1"/>
                      <a:pt x="2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89549" y="1717586"/>
                <a:ext cx="48814" cy="43567"/>
              </a:xfrm>
              <a:custGeom>
                <a:rect b="b" l="l" r="r" t="t"/>
                <a:pathLst>
                  <a:path extrusionOk="0" h="880" w="986">
                    <a:moveTo>
                      <a:pt x="281" y="1"/>
                    </a:moveTo>
                    <a:lnTo>
                      <a:pt x="1" y="794"/>
                    </a:lnTo>
                    <a:cubicBezTo>
                      <a:pt x="1" y="794"/>
                      <a:pt x="183" y="879"/>
                      <a:pt x="373" y="879"/>
                    </a:cubicBezTo>
                    <a:cubicBezTo>
                      <a:pt x="519" y="879"/>
                      <a:pt x="669" y="829"/>
                      <a:pt x="744" y="651"/>
                    </a:cubicBezTo>
                    <a:cubicBezTo>
                      <a:pt x="986" y="95"/>
                      <a:pt x="281" y="1"/>
                      <a:pt x="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1967700" y="670075"/>
                <a:ext cx="1508939" cy="1133920"/>
              </a:xfrm>
              <a:custGeom>
                <a:rect b="b" l="l" r="r" t="t"/>
                <a:pathLst>
                  <a:path extrusionOk="0" h="22904" w="30479">
                    <a:moveTo>
                      <a:pt x="0" y="1"/>
                    </a:moveTo>
                    <a:lnTo>
                      <a:pt x="0" y="17791"/>
                    </a:lnTo>
                    <a:cubicBezTo>
                      <a:pt x="0" y="17791"/>
                      <a:pt x="24056" y="22894"/>
                      <a:pt x="26139" y="22904"/>
                    </a:cubicBezTo>
                    <a:cubicBezTo>
                      <a:pt x="26420" y="22904"/>
                      <a:pt x="26701" y="22864"/>
                      <a:pt x="26972" y="22785"/>
                    </a:cubicBezTo>
                    <a:cubicBezTo>
                      <a:pt x="28385" y="22362"/>
                      <a:pt x="29351" y="20864"/>
                      <a:pt x="29873" y="19318"/>
                    </a:cubicBezTo>
                    <a:cubicBezTo>
                      <a:pt x="30429" y="17678"/>
                      <a:pt x="30479" y="15979"/>
                      <a:pt x="30045" y="15442"/>
                    </a:cubicBezTo>
                    <a:cubicBezTo>
                      <a:pt x="29991" y="15378"/>
                      <a:pt x="29937" y="15319"/>
                      <a:pt x="29878" y="15264"/>
                    </a:cubicBezTo>
                    <a:cubicBezTo>
                      <a:pt x="26809" y="12349"/>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1967700" y="1140685"/>
                <a:ext cx="1789102" cy="793754"/>
              </a:xfrm>
              <a:custGeom>
                <a:rect b="b" l="l" r="r" t="t"/>
                <a:pathLst>
                  <a:path extrusionOk="0" h="16033" w="36138">
                    <a:moveTo>
                      <a:pt x="0" y="1"/>
                    </a:moveTo>
                    <a:lnTo>
                      <a:pt x="0" y="8285"/>
                    </a:lnTo>
                    <a:cubicBezTo>
                      <a:pt x="0" y="8285"/>
                      <a:pt x="24056" y="13388"/>
                      <a:pt x="26139" y="13398"/>
                    </a:cubicBezTo>
                    <a:cubicBezTo>
                      <a:pt x="26420" y="13398"/>
                      <a:pt x="26701" y="13358"/>
                      <a:pt x="26972" y="13274"/>
                    </a:cubicBezTo>
                    <a:cubicBezTo>
                      <a:pt x="29360" y="15102"/>
                      <a:pt x="32976" y="15575"/>
                      <a:pt x="33872" y="15924"/>
                    </a:cubicBezTo>
                    <a:cubicBezTo>
                      <a:pt x="33985" y="15969"/>
                      <a:pt x="34099" y="16003"/>
                      <a:pt x="34217" y="16033"/>
                    </a:cubicBezTo>
                    <a:cubicBezTo>
                      <a:pt x="34547" y="15535"/>
                      <a:pt x="34729" y="14959"/>
                      <a:pt x="34616" y="14575"/>
                    </a:cubicBezTo>
                    <a:cubicBezTo>
                      <a:pt x="35089" y="14575"/>
                      <a:pt x="35561" y="13900"/>
                      <a:pt x="35616" y="13270"/>
                    </a:cubicBezTo>
                    <a:cubicBezTo>
                      <a:pt x="36138" y="12718"/>
                      <a:pt x="35931" y="11802"/>
                      <a:pt x="35931" y="11802"/>
                    </a:cubicBezTo>
                    <a:lnTo>
                      <a:pt x="29873" y="9812"/>
                    </a:lnTo>
                    <a:lnTo>
                      <a:pt x="26967" y="8856"/>
                    </a:lnTo>
                    <a:lnTo>
                      <a:pt x="0"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66"/>
            <p:cNvGrpSpPr/>
            <p:nvPr/>
          </p:nvGrpSpPr>
          <p:grpSpPr>
            <a:xfrm>
              <a:off x="0" y="3600170"/>
              <a:ext cx="1954696" cy="1459525"/>
              <a:chOff x="-1967700" y="2777720"/>
              <a:chExt cx="1954696" cy="1459525"/>
            </a:xfrm>
          </p:grpSpPr>
          <p:sp>
            <p:nvSpPr>
              <p:cNvPr id="1575" name="Google Shape;1575;p66"/>
              <p:cNvSpPr/>
              <p:nvPr/>
            </p:nvSpPr>
            <p:spPr>
              <a:xfrm>
                <a:off x="-1462732" y="2777720"/>
                <a:ext cx="1449728" cy="985001"/>
              </a:xfrm>
              <a:custGeom>
                <a:rect b="b" l="l" r="r" t="t"/>
                <a:pathLst>
                  <a:path extrusionOk="0" h="19896" w="29283">
                    <a:moveTo>
                      <a:pt x="28668" y="1"/>
                    </a:moveTo>
                    <a:cubicBezTo>
                      <a:pt x="28215" y="1"/>
                      <a:pt x="24473" y="936"/>
                      <a:pt x="22066" y="1618"/>
                    </a:cubicBezTo>
                    <a:cubicBezTo>
                      <a:pt x="21817" y="1242"/>
                      <a:pt x="21255" y="1134"/>
                      <a:pt x="20727" y="1134"/>
                    </a:cubicBezTo>
                    <a:cubicBezTo>
                      <a:pt x="20369" y="1134"/>
                      <a:pt x="20028" y="1184"/>
                      <a:pt x="19811" y="1234"/>
                    </a:cubicBezTo>
                    <a:cubicBezTo>
                      <a:pt x="18200" y="1598"/>
                      <a:pt x="16634" y="3775"/>
                      <a:pt x="16634" y="3775"/>
                    </a:cubicBezTo>
                    <a:lnTo>
                      <a:pt x="2862" y="6928"/>
                    </a:lnTo>
                    <a:lnTo>
                      <a:pt x="1193" y="14503"/>
                    </a:lnTo>
                    <a:lnTo>
                      <a:pt x="1" y="19896"/>
                    </a:lnTo>
                    <a:lnTo>
                      <a:pt x="6660" y="16655"/>
                    </a:lnTo>
                    <a:lnTo>
                      <a:pt x="17043" y="11597"/>
                    </a:lnTo>
                    <a:cubicBezTo>
                      <a:pt x="17043" y="11597"/>
                      <a:pt x="20121" y="11306"/>
                      <a:pt x="22534" y="10868"/>
                    </a:cubicBezTo>
                    <a:cubicBezTo>
                      <a:pt x="23446" y="10700"/>
                      <a:pt x="24096" y="10326"/>
                      <a:pt x="24534" y="9873"/>
                    </a:cubicBezTo>
                    <a:cubicBezTo>
                      <a:pt x="25248" y="9124"/>
                      <a:pt x="25371" y="8164"/>
                      <a:pt x="25096" y="7573"/>
                    </a:cubicBezTo>
                    <a:cubicBezTo>
                      <a:pt x="25583" y="6932"/>
                      <a:pt x="25760" y="5903"/>
                      <a:pt x="25096" y="5302"/>
                    </a:cubicBezTo>
                    <a:cubicBezTo>
                      <a:pt x="25829" y="3706"/>
                      <a:pt x="24820" y="3150"/>
                      <a:pt x="24820" y="3150"/>
                    </a:cubicBezTo>
                    <a:cubicBezTo>
                      <a:pt x="24820" y="3150"/>
                      <a:pt x="28696" y="1244"/>
                      <a:pt x="28991" y="1022"/>
                    </a:cubicBezTo>
                    <a:cubicBezTo>
                      <a:pt x="29282" y="805"/>
                      <a:pt x="29134" y="71"/>
                      <a:pt x="28696" y="2"/>
                    </a:cubicBezTo>
                    <a:cubicBezTo>
                      <a:pt x="28689" y="1"/>
                      <a:pt x="28679" y="1"/>
                      <a:pt x="28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1967700" y="3120900"/>
                <a:ext cx="838112" cy="1116345"/>
              </a:xfrm>
              <a:custGeom>
                <a:rect b="b" l="l" r="r" t="t"/>
                <a:pathLst>
                  <a:path extrusionOk="0" h="22549" w="16929">
                    <a:moveTo>
                      <a:pt x="13062" y="0"/>
                    </a:moveTo>
                    <a:lnTo>
                      <a:pt x="0" y="2370"/>
                    </a:lnTo>
                    <a:lnTo>
                      <a:pt x="0" y="22549"/>
                    </a:lnTo>
                    <a:cubicBezTo>
                      <a:pt x="0" y="22549"/>
                      <a:pt x="14688" y="13437"/>
                      <a:pt x="16929" y="11270"/>
                    </a:cubicBezTo>
                    <a:cubicBezTo>
                      <a:pt x="16929" y="11270"/>
                      <a:pt x="16929" y="10659"/>
                      <a:pt x="16860" y="9723"/>
                    </a:cubicBezTo>
                    <a:cubicBezTo>
                      <a:pt x="16776" y="8546"/>
                      <a:pt x="16614" y="7374"/>
                      <a:pt x="16377" y="6216"/>
                    </a:cubicBezTo>
                    <a:cubicBezTo>
                      <a:pt x="15870" y="3803"/>
                      <a:pt x="14909" y="1187"/>
                      <a:pt x="13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1967700" y="3266450"/>
                <a:ext cx="1719643" cy="970793"/>
              </a:xfrm>
              <a:custGeom>
                <a:rect b="b" l="l" r="r" t="t"/>
                <a:pathLst>
                  <a:path extrusionOk="0" h="19609" w="34735">
                    <a:moveTo>
                      <a:pt x="34734" y="1"/>
                    </a:moveTo>
                    <a:lnTo>
                      <a:pt x="34734" y="1"/>
                    </a:lnTo>
                    <a:cubicBezTo>
                      <a:pt x="32998" y="420"/>
                      <a:pt x="31481" y="546"/>
                      <a:pt x="30286" y="546"/>
                    </a:cubicBezTo>
                    <a:cubicBezTo>
                      <a:pt x="28507" y="546"/>
                      <a:pt x="27444" y="267"/>
                      <a:pt x="27444" y="267"/>
                    </a:cubicBezTo>
                    <a:lnTo>
                      <a:pt x="16377" y="3276"/>
                    </a:lnTo>
                    <a:lnTo>
                      <a:pt x="11393" y="4631"/>
                    </a:lnTo>
                    <a:lnTo>
                      <a:pt x="0" y="7719"/>
                    </a:lnTo>
                    <a:lnTo>
                      <a:pt x="0" y="19609"/>
                    </a:lnTo>
                    <a:cubicBezTo>
                      <a:pt x="0" y="19609"/>
                      <a:pt x="14688" y="10497"/>
                      <a:pt x="16929" y="8330"/>
                    </a:cubicBezTo>
                    <a:cubicBezTo>
                      <a:pt x="16929" y="8330"/>
                      <a:pt x="16929" y="7719"/>
                      <a:pt x="16860" y="6783"/>
                    </a:cubicBezTo>
                    <a:lnTo>
                      <a:pt x="27243" y="1725"/>
                    </a:lnTo>
                    <a:cubicBezTo>
                      <a:pt x="27243" y="1725"/>
                      <a:pt x="30321" y="1429"/>
                      <a:pt x="32734" y="991"/>
                    </a:cubicBezTo>
                    <a:cubicBezTo>
                      <a:pt x="33646" y="823"/>
                      <a:pt x="34296" y="454"/>
                      <a:pt x="34734"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992369" y="3000055"/>
                <a:ext cx="261944" cy="525572"/>
              </a:xfrm>
              <a:custGeom>
                <a:rect b="b" l="l" r="r" t="t"/>
                <a:pathLst>
                  <a:path extrusionOk="0" h="10616" w="5291">
                    <a:moveTo>
                      <a:pt x="1458" y="1"/>
                    </a:moveTo>
                    <a:cubicBezTo>
                      <a:pt x="1377" y="1"/>
                      <a:pt x="1297" y="5"/>
                      <a:pt x="1217" y="13"/>
                    </a:cubicBezTo>
                    <a:cubicBezTo>
                      <a:pt x="1" y="141"/>
                      <a:pt x="119" y="895"/>
                      <a:pt x="119" y="895"/>
                    </a:cubicBezTo>
                    <a:lnTo>
                      <a:pt x="764" y="747"/>
                    </a:lnTo>
                    <a:cubicBezTo>
                      <a:pt x="764" y="747"/>
                      <a:pt x="3458" y="5278"/>
                      <a:pt x="2069" y="9775"/>
                    </a:cubicBezTo>
                    <a:lnTo>
                      <a:pt x="1331" y="10135"/>
                    </a:lnTo>
                    <a:cubicBezTo>
                      <a:pt x="1331" y="10135"/>
                      <a:pt x="1614" y="10616"/>
                      <a:pt x="2315" y="10616"/>
                    </a:cubicBezTo>
                    <a:cubicBezTo>
                      <a:pt x="2492" y="10616"/>
                      <a:pt x="2695" y="10585"/>
                      <a:pt x="2926" y="10509"/>
                    </a:cubicBezTo>
                    <a:cubicBezTo>
                      <a:pt x="4079" y="10130"/>
                      <a:pt x="5291" y="8081"/>
                      <a:pt x="4586" y="4441"/>
                    </a:cubicBezTo>
                    <a:cubicBezTo>
                      <a:pt x="3896" y="887"/>
                      <a:pt x="2616"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980636" y="3039214"/>
                <a:ext cx="262885" cy="231596"/>
              </a:xfrm>
              <a:custGeom>
                <a:rect b="b" l="l" r="r" t="t"/>
                <a:pathLst>
                  <a:path extrusionOk="0" h="4678" w="5310">
                    <a:moveTo>
                      <a:pt x="2660" y="0"/>
                    </a:moveTo>
                    <a:cubicBezTo>
                      <a:pt x="1742" y="0"/>
                      <a:pt x="870" y="543"/>
                      <a:pt x="498" y="1444"/>
                    </a:cubicBezTo>
                    <a:cubicBezTo>
                      <a:pt x="0" y="2636"/>
                      <a:pt x="567" y="4005"/>
                      <a:pt x="1764" y="4497"/>
                    </a:cubicBezTo>
                    <a:cubicBezTo>
                      <a:pt x="2057" y="4620"/>
                      <a:pt x="2361" y="4678"/>
                      <a:pt x="2659" y="4678"/>
                    </a:cubicBezTo>
                    <a:cubicBezTo>
                      <a:pt x="3575" y="4678"/>
                      <a:pt x="4442" y="4134"/>
                      <a:pt x="4817" y="3231"/>
                    </a:cubicBezTo>
                    <a:cubicBezTo>
                      <a:pt x="5310" y="2040"/>
                      <a:pt x="4743" y="670"/>
                      <a:pt x="3551" y="178"/>
                    </a:cubicBezTo>
                    <a:cubicBezTo>
                      <a:pt x="3260" y="57"/>
                      <a:pt x="2957" y="0"/>
                      <a:pt x="2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6"/>
              <p:cNvSpPr/>
              <p:nvPr/>
            </p:nvSpPr>
            <p:spPr>
              <a:xfrm>
                <a:off x="-934545" y="3074760"/>
                <a:ext cx="171444" cy="159414"/>
              </a:xfrm>
              <a:custGeom>
                <a:rect b="b" l="l" r="r" t="t"/>
                <a:pathLst>
                  <a:path extrusionOk="0" h="3220" w="3463">
                    <a:moveTo>
                      <a:pt x="1733" y="0"/>
                    </a:moveTo>
                    <a:cubicBezTo>
                      <a:pt x="1647" y="0"/>
                      <a:pt x="1560" y="7"/>
                      <a:pt x="1473" y="21"/>
                    </a:cubicBezTo>
                    <a:cubicBezTo>
                      <a:pt x="596" y="159"/>
                      <a:pt x="0" y="987"/>
                      <a:pt x="143" y="1868"/>
                    </a:cubicBezTo>
                    <a:cubicBezTo>
                      <a:pt x="272" y="2658"/>
                      <a:pt x="955" y="3219"/>
                      <a:pt x="1730" y="3219"/>
                    </a:cubicBezTo>
                    <a:cubicBezTo>
                      <a:pt x="1816" y="3219"/>
                      <a:pt x="1903" y="3212"/>
                      <a:pt x="1990" y="3198"/>
                    </a:cubicBezTo>
                    <a:cubicBezTo>
                      <a:pt x="2867" y="3055"/>
                      <a:pt x="3463" y="2228"/>
                      <a:pt x="3320" y="1351"/>
                    </a:cubicBezTo>
                    <a:cubicBezTo>
                      <a:pt x="3191" y="562"/>
                      <a:pt x="2508" y="0"/>
                      <a:pt x="1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978953" y="3164318"/>
                <a:ext cx="43468" cy="43418"/>
              </a:xfrm>
              <a:custGeom>
                <a:rect b="b" l="l" r="r" t="t"/>
                <a:pathLst>
                  <a:path extrusionOk="0" h="877" w="878">
                    <a:moveTo>
                      <a:pt x="439" y="0"/>
                    </a:moveTo>
                    <a:cubicBezTo>
                      <a:pt x="198" y="0"/>
                      <a:pt x="1" y="192"/>
                      <a:pt x="1" y="439"/>
                    </a:cubicBezTo>
                    <a:cubicBezTo>
                      <a:pt x="1" y="680"/>
                      <a:pt x="198" y="877"/>
                      <a:pt x="439" y="877"/>
                    </a:cubicBezTo>
                    <a:cubicBezTo>
                      <a:pt x="685" y="877"/>
                      <a:pt x="877" y="680"/>
                      <a:pt x="877" y="439"/>
                    </a:cubicBezTo>
                    <a:cubicBezTo>
                      <a:pt x="877" y="192"/>
                      <a:pt x="685" y="0"/>
                      <a:pt x="4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66"/>
            <p:cNvGrpSpPr/>
            <p:nvPr/>
          </p:nvGrpSpPr>
          <p:grpSpPr>
            <a:xfrm>
              <a:off x="1006613" y="1360847"/>
              <a:ext cx="878787" cy="572768"/>
              <a:chOff x="7989513" y="982247"/>
              <a:chExt cx="878787" cy="572768"/>
            </a:xfrm>
          </p:grpSpPr>
          <p:sp>
            <p:nvSpPr>
              <p:cNvPr id="1583" name="Google Shape;1583;p66"/>
              <p:cNvSpPr/>
              <p:nvPr/>
            </p:nvSpPr>
            <p:spPr>
              <a:xfrm>
                <a:off x="7998853" y="982247"/>
                <a:ext cx="869447" cy="486199"/>
              </a:xfrm>
              <a:custGeom>
                <a:rect b="b" l="l" r="r" t="t"/>
                <a:pathLst>
                  <a:path extrusionOk="0" h="11816" w="21130">
                    <a:moveTo>
                      <a:pt x="8370" y="0"/>
                    </a:moveTo>
                    <a:cubicBezTo>
                      <a:pt x="5768" y="0"/>
                      <a:pt x="3476" y="433"/>
                      <a:pt x="2517" y="1408"/>
                    </a:cubicBezTo>
                    <a:cubicBezTo>
                      <a:pt x="0" y="3964"/>
                      <a:pt x="527" y="7392"/>
                      <a:pt x="2010" y="9471"/>
                    </a:cubicBezTo>
                    <a:lnTo>
                      <a:pt x="17564" y="11815"/>
                    </a:lnTo>
                    <a:cubicBezTo>
                      <a:pt x="20815" y="9806"/>
                      <a:pt x="21130" y="5447"/>
                      <a:pt x="19115" y="2955"/>
                    </a:cubicBezTo>
                    <a:cubicBezTo>
                      <a:pt x="17649" y="1143"/>
                      <a:pt x="12600" y="0"/>
                      <a:pt x="83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8081311" y="1371909"/>
                <a:ext cx="640255" cy="131302"/>
              </a:xfrm>
              <a:custGeom>
                <a:rect b="b" l="l" r="r" t="t"/>
                <a:pathLst>
                  <a:path extrusionOk="0" h="3191" w="15560">
                    <a:moveTo>
                      <a:pt x="1" y="1"/>
                    </a:moveTo>
                    <a:lnTo>
                      <a:pt x="1" y="1"/>
                    </a:lnTo>
                    <a:cubicBezTo>
                      <a:pt x="1236" y="1733"/>
                      <a:pt x="6867" y="3191"/>
                      <a:pt x="11214" y="3191"/>
                    </a:cubicBezTo>
                    <a:cubicBezTo>
                      <a:pt x="13021" y="3191"/>
                      <a:pt x="14605" y="2939"/>
                      <a:pt x="15560" y="235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8698639" y="1210407"/>
                <a:ext cx="46044" cy="121632"/>
              </a:xfrm>
              <a:custGeom>
                <a:rect b="b" l="l" r="r" t="t"/>
                <a:pathLst>
                  <a:path extrusionOk="0" h="2956" w="1119">
                    <a:moveTo>
                      <a:pt x="434" y="0"/>
                    </a:moveTo>
                    <a:lnTo>
                      <a:pt x="266" y="1094"/>
                    </a:lnTo>
                    <a:lnTo>
                      <a:pt x="242" y="1906"/>
                    </a:lnTo>
                    <a:lnTo>
                      <a:pt x="734" y="1980"/>
                    </a:lnTo>
                    <a:lnTo>
                      <a:pt x="956" y="1197"/>
                    </a:lnTo>
                    <a:lnTo>
                      <a:pt x="1118" y="104"/>
                    </a:lnTo>
                    <a:lnTo>
                      <a:pt x="434" y="0"/>
                    </a:lnTo>
                    <a:close/>
                    <a:moveTo>
                      <a:pt x="104" y="2172"/>
                    </a:moveTo>
                    <a:lnTo>
                      <a:pt x="0" y="2852"/>
                    </a:lnTo>
                    <a:lnTo>
                      <a:pt x="690" y="2955"/>
                    </a:lnTo>
                    <a:lnTo>
                      <a:pt x="793" y="2276"/>
                    </a:lnTo>
                    <a:lnTo>
                      <a:pt x="104"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6"/>
              <p:cNvSpPr/>
              <p:nvPr/>
            </p:nvSpPr>
            <p:spPr>
              <a:xfrm>
                <a:off x="7989513" y="1387339"/>
                <a:ext cx="261904" cy="167676"/>
              </a:xfrm>
              <a:custGeom>
                <a:rect b="b" l="l" r="r" t="t"/>
                <a:pathLst>
                  <a:path extrusionOk="0" h="4075" w="6365">
                    <a:moveTo>
                      <a:pt x="3793" y="0"/>
                    </a:moveTo>
                    <a:cubicBezTo>
                      <a:pt x="2916" y="2369"/>
                      <a:pt x="1" y="2507"/>
                      <a:pt x="257" y="3487"/>
                    </a:cubicBezTo>
                    <a:cubicBezTo>
                      <a:pt x="351" y="3850"/>
                      <a:pt x="975" y="4074"/>
                      <a:pt x="1810" y="4074"/>
                    </a:cubicBezTo>
                    <a:cubicBezTo>
                      <a:pt x="3232" y="4074"/>
                      <a:pt x="5269" y="3424"/>
                      <a:pt x="6364" y="1699"/>
                    </a:cubicBezTo>
                    <a:lnTo>
                      <a:pt x="379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8140481" y="1125891"/>
                <a:ext cx="122866" cy="133194"/>
              </a:xfrm>
              <a:custGeom>
                <a:rect b="b" l="l" r="r" t="t"/>
                <a:pathLst>
                  <a:path extrusionOk="0" h="3237" w="2986">
                    <a:moveTo>
                      <a:pt x="434" y="0"/>
                    </a:moveTo>
                    <a:lnTo>
                      <a:pt x="1" y="2847"/>
                    </a:lnTo>
                    <a:lnTo>
                      <a:pt x="735" y="2961"/>
                    </a:lnTo>
                    <a:lnTo>
                      <a:pt x="917" y="1754"/>
                    </a:lnTo>
                    <a:lnTo>
                      <a:pt x="2006" y="1916"/>
                    </a:lnTo>
                    <a:lnTo>
                      <a:pt x="1818" y="3123"/>
                    </a:lnTo>
                    <a:lnTo>
                      <a:pt x="2557" y="3236"/>
                    </a:lnTo>
                    <a:lnTo>
                      <a:pt x="2986" y="385"/>
                    </a:lnTo>
                    <a:lnTo>
                      <a:pt x="2252" y="276"/>
                    </a:lnTo>
                    <a:lnTo>
                      <a:pt x="2089" y="1360"/>
                    </a:lnTo>
                    <a:lnTo>
                      <a:pt x="1001" y="1197"/>
                    </a:lnTo>
                    <a:lnTo>
                      <a:pt x="1168" y="109"/>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8269188" y="1151814"/>
                <a:ext cx="123072" cy="129573"/>
              </a:xfrm>
              <a:custGeom>
                <a:rect b="b" l="l" r="r" t="t"/>
                <a:pathLst>
                  <a:path extrusionOk="0" h="3149" w="2991">
                    <a:moveTo>
                      <a:pt x="1828" y="740"/>
                    </a:moveTo>
                    <a:lnTo>
                      <a:pt x="2045" y="1932"/>
                    </a:lnTo>
                    <a:lnTo>
                      <a:pt x="1261" y="1813"/>
                    </a:lnTo>
                    <a:lnTo>
                      <a:pt x="1828" y="740"/>
                    </a:lnTo>
                    <a:close/>
                    <a:moveTo>
                      <a:pt x="1488" y="1"/>
                    </a:moveTo>
                    <a:lnTo>
                      <a:pt x="1" y="2695"/>
                    </a:lnTo>
                    <a:lnTo>
                      <a:pt x="739" y="2803"/>
                    </a:lnTo>
                    <a:lnTo>
                      <a:pt x="1000" y="2316"/>
                    </a:lnTo>
                    <a:lnTo>
                      <a:pt x="2148" y="2488"/>
                    </a:lnTo>
                    <a:lnTo>
                      <a:pt x="2251" y="3035"/>
                    </a:lnTo>
                    <a:lnTo>
                      <a:pt x="2990" y="3148"/>
                    </a:lnTo>
                    <a:lnTo>
                      <a:pt x="2365" y="134"/>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6"/>
              <p:cNvSpPr/>
              <p:nvPr/>
            </p:nvSpPr>
            <p:spPr>
              <a:xfrm>
                <a:off x="8544420" y="1193578"/>
                <a:ext cx="122825" cy="129327"/>
              </a:xfrm>
              <a:custGeom>
                <a:rect b="b" l="l" r="r" t="t"/>
                <a:pathLst>
                  <a:path extrusionOk="0" h="3143" w="2985">
                    <a:moveTo>
                      <a:pt x="1828" y="734"/>
                    </a:moveTo>
                    <a:lnTo>
                      <a:pt x="2044" y="1931"/>
                    </a:lnTo>
                    <a:lnTo>
                      <a:pt x="2044" y="1931"/>
                    </a:lnTo>
                    <a:lnTo>
                      <a:pt x="1261" y="1813"/>
                    </a:lnTo>
                    <a:lnTo>
                      <a:pt x="1828" y="734"/>
                    </a:lnTo>
                    <a:close/>
                    <a:moveTo>
                      <a:pt x="1488" y="0"/>
                    </a:moveTo>
                    <a:lnTo>
                      <a:pt x="0" y="2690"/>
                    </a:lnTo>
                    <a:lnTo>
                      <a:pt x="739" y="2803"/>
                    </a:lnTo>
                    <a:lnTo>
                      <a:pt x="1000" y="2310"/>
                    </a:lnTo>
                    <a:lnTo>
                      <a:pt x="2148" y="2488"/>
                    </a:lnTo>
                    <a:lnTo>
                      <a:pt x="2246" y="3034"/>
                    </a:lnTo>
                    <a:lnTo>
                      <a:pt x="2985" y="3143"/>
                    </a:lnTo>
                    <a:lnTo>
                      <a:pt x="2985" y="3143"/>
                    </a:lnTo>
                    <a:lnTo>
                      <a:pt x="2364" y="133"/>
                    </a:lnTo>
                    <a:lnTo>
                      <a:pt x="14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8415712" y="1167655"/>
                <a:ext cx="122866" cy="133153"/>
              </a:xfrm>
              <a:custGeom>
                <a:rect b="b" l="l" r="r" t="t"/>
                <a:pathLst>
                  <a:path extrusionOk="0" h="3236" w="2986">
                    <a:moveTo>
                      <a:pt x="434" y="0"/>
                    </a:moveTo>
                    <a:lnTo>
                      <a:pt x="1" y="2847"/>
                    </a:lnTo>
                    <a:lnTo>
                      <a:pt x="734" y="2960"/>
                    </a:lnTo>
                    <a:lnTo>
                      <a:pt x="917" y="1749"/>
                    </a:lnTo>
                    <a:lnTo>
                      <a:pt x="2000" y="1916"/>
                    </a:lnTo>
                    <a:lnTo>
                      <a:pt x="1818" y="3123"/>
                    </a:lnTo>
                    <a:lnTo>
                      <a:pt x="2552" y="3236"/>
                    </a:lnTo>
                    <a:lnTo>
                      <a:pt x="2985" y="384"/>
                    </a:lnTo>
                    <a:lnTo>
                      <a:pt x="2251" y="271"/>
                    </a:lnTo>
                    <a:lnTo>
                      <a:pt x="2089" y="1359"/>
                    </a:lnTo>
                    <a:lnTo>
                      <a:pt x="1000" y="1197"/>
                    </a:lnTo>
                    <a:lnTo>
                      <a:pt x="1168" y="108"/>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1" name="Google Shape;1591;p66"/>
          <p:cNvSpPr/>
          <p:nvPr/>
        </p:nvSpPr>
        <p:spPr>
          <a:xfrm rot="10800000">
            <a:off x="3532747" y="2357725"/>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3532747" y="2943075"/>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
        <p:nvSpPr>
          <p:cNvPr id="1593" name="Google Shape;1593;p66"/>
          <p:cNvSpPr/>
          <p:nvPr/>
        </p:nvSpPr>
        <p:spPr>
          <a:xfrm>
            <a:off x="3528122" y="3521325"/>
            <a:ext cx="2241900" cy="54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
        <p:nvSpPr>
          <p:cNvPr id="1594" name="Google Shape;1594;p66"/>
          <p:cNvSpPr txBox="1"/>
          <p:nvPr/>
        </p:nvSpPr>
        <p:spPr>
          <a:xfrm>
            <a:off x="3658025" y="2422125"/>
            <a:ext cx="19821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Noto Sans"/>
                <a:ea typeface="Noto Sans"/>
                <a:cs typeface="Noto Sans"/>
                <a:sym typeface="Noto Sans"/>
              </a:rPr>
              <a:t>You stupid ah,bro?</a:t>
            </a:r>
            <a:endParaRPr b="1" sz="15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1000"/>
                                        <p:tgtEl>
                                          <p:spTgt spid="1592"/>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1000"/>
                                        <p:tgtEl>
                                          <p:spTgt spid="1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Nunito ExtraBold"/>
                <a:ea typeface="Nunito ExtraBold"/>
                <a:cs typeface="Nunito ExtraBold"/>
                <a:sym typeface="Nunito ExtraBold"/>
              </a:rPr>
              <a:t>2. Frequency Alone Is Insufficient – Intensity Matters</a:t>
            </a:r>
            <a:endParaRPr>
              <a:latin typeface="Nunito ExtraBold"/>
              <a:ea typeface="Nunito ExtraBold"/>
              <a:cs typeface="Nunito ExtraBold"/>
              <a:sym typeface="Nunito ExtraBold"/>
            </a:endParaRPr>
          </a:p>
        </p:txBody>
      </p:sp>
      <p:grpSp>
        <p:nvGrpSpPr>
          <p:cNvPr id="1600" name="Google Shape;1600;p67"/>
          <p:cNvGrpSpPr/>
          <p:nvPr/>
        </p:nvGrpSpPr>
        <p:grpSpPr>
          <a:xfrm>
            <a:off x="0" y="1360847"/>
            <a:ext cx="2116078" cy="3698848"/>
            <a:chOff x="0" y="1360847"/>
            <a:chExt cx="2116078" cy="3698848"/>
          </a:xfrm>
        </p:grpSpPr>
        <p:grpSp>
          <p:nvGrpSpPr>
            <p:cNvPr id="1601" name="Google Shape;1601;p67"/>
            <p:cNvGrpSpPr/>
            <p:nvPr/>
          </p:nvGrpSpPr>
          <p:grpSpPr>
            <a:xfrm>
              <a:off x="0" y="1759575"/>
              <a:ext cx="2116078" cy="1269161"/>
              <a:chOff x="-1967700" y="670075"/>
              <a:chExt cx="2116078" cy="1269161"/>
            </a:xfrm>
          </p:grpSpPr>
          <p:sp>
            <p:nvSpPr>
              <p:cNvPr id="1602" name="Google Shape;1602;p67"/>
              <p:cNvSpPr/>
              <p:nvPr/>
            </p:nvSpPr>
            <p:spPr>
              <a:xfrm>
                <a:off x="-694636" y="1417179"/>
                <a:ext cx="843014" cy="522057"/>
              </a:xfrm>
              <a:custGeom>
                <a:rect b="b" l="l" r="r" t="t"/>
                <a:pathLst>
                  <a:path extrusionOk="0" h="10545" w="17028">
                    <a:moveTo>
                      <a:pt x="2532" y="1"/>
                    </a:moveTo>
                    <a:lnTo>
                      <a:pt x="1247" y="3266"/>
                    </a:lnTo>
                    <a:lnTo>
                      <a:pt x="1" y="6429"/>
                    </a:lnTo>
                    <a:cubicBezTo>
                      <a:pt x="355" y="6906"/>
                      <a:pt x="774" y="7335"/>
                      <a:pt x="1252" y="7689"/>
                    </a:cubicBezTo>
                    <a:cubicBezTo>
                      <a:pt x="3645" y="9517"/>
                      <a:pt x="7261" y="9990"/>
                      <a:pt x="8157" y="10334"/>
                    </a:cubicBezTo>
                    <a:cubicBezTo>
                      <a:pt x="8265" y="10379"/>
                      <a:pt x="8384" y="10418"/>
                      <a:pt x="8502" y="10448"/>
                    </a:cubicBezTo>
                    <a:cubicBezTo>
                      <a:pt x="8745" y="10512"/>
                      <a:pt x="8987" y="10545"/>
                      <a:pt x="9215" y="10545"/>
                    </a:cubicBezTo>
                    <a:cubicBezTo>
                      <a:pt x="9894" y="10545"/>
                      <a:pt x="10454" y="10256"/>
                      <a:pt x="10561" y="9655"/>
                    </a:cubicBezTo>
                    <a:cubicBezTo>
                      <a:pt x="10669" y="9710"/>
                      <a:pt x="10791" y="9734"/>
                      <a:pt x="10917" y="9734"/>
                    </a:cubicBezTo>
                    <a:cubicBezTo>
                      <a:pt x="11362" y="9734"/>
                      <a:pt x="11855" y="9438"/>
                      <a:pt x="11974" y="9211"/>
                    </a:cubicBezTo>
                    <a:cubicBezTo>
                      <a:pt x="12127" y="8921"/>
                      <a:pt x="11841" y="8034"/>
                      <a:pt x="11841" y="8034"/>
                    </a:cubicBezTo>
                    <a:lnTo>
                      <a:pt x="11841" y="8034"/>
                    </a:lnTo>
                    <a:cubicBezTo>
                      <a:pt x="11841" y="8034"/>
                      <a:pt x="12843" y="8365"/>
                      <a:pt x="13007" y="8365"/>
                    </a:cubicBezTo>
                    <a:cubicBezTo>
                      <a:pt x="13011" y="8365"/>
                      <a:pt x="13015" y="8365"/>
                      <a:pt x="13018" y="8364"/>
                    </a:cubicBezTo>
                    <a:cubicBezTo>
                      <a:pt x="13137" y="8345"/>
                      <a:pt x="13378" y="8039"/>
                      <a:pt x="13442" y="7625"/>
                    </a:cubicBezTo>
                    <a:cubicBezTo>
                      <a:pt x="13501" y="7212"/>
                      <a:pt x="12708" y="6148"/>
                      <a:pt x="12708" y="6148"/>
                    </a:cubicBezTo>
                    <a:lnTo>
                      <a:pt x="12708" y="6148"/>
                    </a:lnTo>
                    <a:cubicBezTo>
                      <a:pt x="12708" y="6148"/>
                      <a:pt x="15597" y="7222"/>
                      <a:pt x="16255" y="7222"/>
                    </a:cubicBezTo>
                    <a:cubicBezTo>
                      <a:pt x="16265" y="7222"/>
                      <a:pt x="16275" y="7222"/>
                      <a:pt x="16284" y="7222"/>
                    </a:cubicBezTo>
                    <a:cubicBezTo>
                      <a:pt x="16880" y="7182"/>
                      <a:pt x="17028" y="6153"/>
                      <a:pt x="16663" y="5946"/>
                    </a:cubicBezTo>
                    <a:cubicBezTo>
                      <a:pt x="16294" y="5744"/>
                      <a:pt x="11920" y="3404"/>
                      <a:pt x="11920" y="3404"/>
                    </a:cubicBezTo>
                    <a:cubicBezTo>
                      <a:pt x="11920" y="3404"/>
                      <a:pt x="10117" y="1109"/>
                      <a:pt x="9541" y="873"/>
                    </a:cubicBezTo>
                    <a:cubicBezTo>
                      <a:pt x="9147" y="715"/>
                      <a:pt x="6108" y="375"/>
                      <a:pt x="4163" y="168"/>
                    </a:cubicBezTo>
                    <a:cubicBezTo>
                      <a:pt x="3217" y="70"/>
                      <a:pt x="2532" y="1"/>
                      <a:pt x="2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7"/>
              <p:cNvSpPr/>
              <p:nvPr/>
            </p:nvSpPr>
            <p:spPr>
              <a:xfrm>
                <a:off x="89549" y="1717586"/>
                <a:ext cx="48814" cy="43567"/>
              </a:xfrm>
              <a:custGeom>
                <a:rect b="b" l="l" r="r" t="t"/>
                <a:pathLst>
                  <a:path extrusionOk="0" h="880" w="986">
                    <a:moveTo>
                      <a:pt x="281" y="1"/>
                    </a:moveTo>
                    <a:lnTo>
                      <a:pt x="1" y="794"/>
                    </a:lnTo>
                    <a:cubicBezTo>
                      <a:pt x="1" y="794"/>
                      <a:pt x="183" y="879"/>
                      <a:pt x="373" y="879"/>
                    </a:cubicBezTo>
                    <a:cubicBezTo>
                      <a:pt x="519" y="879"/>
                      <a:pt x="669" y="829"/>
                      <a:pt x="744" y="651"/>
                    </a:cubicBezTo>
                    <a:cubicBezTo>
                      <a:pt x="986" y="95"/>
                      <a:pt x="281" y="1"/>
                      <a:pt x="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7"/>
              <p:cNvSpPr/>
              <p:nvPr/>
            </p:nvSpPr>
            <p:spPr>
              <a:xfrm>
                <a:off x="-1967700" y="670075"/>
                <a:ext cx="1508939" cy="1133920"/>
              </a:xfrm>
              <a:custGeom>
                <a:rect b="b" l="l" r="r" t="t"/>
                <a:pathLst>
                  <a:path extrusionOk="0" h="22904" w="30479">
                    <a:moveTo>
                      <a:pt x="0" y="1"/>
                    </a:moveTo>
                    <a:lnTo>
                      <a:pt x="0" y="17791"/>
                    </a:lnTo>
                    <a:cubicBezTo>
                      <a:pt x="0" y="17791"/>
                      <a:pt x="24056" y="22894"/>
                      <a:pt x="26139" y="22904"/>
                    </a:cubicBezTo>
                    <a:cubicBezTo>
                      <a:pt x="26420" y="22904"/>
                      <a:pt x="26701" y="22864"/>
                      <a:pt x="26972" y="22785"/>
                    </a:cubicBezTo>
                    <a:cubicBezTo>
                      <a:pt x="28385" y="22362"/>
                      <a:pt x="29351" y="20864"/>
                      <a:pt x="29873" y="19318"/>
                    </a:cubicBezTo>
                    <a:cubicBezTo>
                      <a:pt x="30429" y="17678"/>
                      <a:pt x="30479" y="15979"/>
                      <a:pt x="30045" y="15442"/>
                    </a:cubicBezTo>
                    <a:cubicBezTo>
                      <a:pt x="29991" y="15378"/>
                      <a:pt x="29937" y="15319"/>
                      <a:pt x="29878" y="15264"/>
                    </a:cubicBezTo>
                    <a:cubicBezTo>
                      <a:pt x="26809" y="12349"/>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7"/>
              <p:cNvSpPr/>
              <p:nvPr/>
            </p:nvSpPr>
            <p:spPr>
              <a:xfrm>
                <a:off x="-1967700" y="1140685"/>
                <a:ext cx="1789102" cy="793754"/>
              </a:xfrm>
              <a:custGeom>
                <a:rect b="b" l="l" r="r" t="t"/>
                <a:pathLst>
                  <a:path extrusionOk="0" h="16033" w="36138">
                    <a:moveTo>
                      <a:pt x="0" y="1"/>
                    </a:moveTo>
                    <a:lnTo>
                      <a:pt x="0" y="8285"/>
                    </a:lnTo>
                    <a:cubicBezTo>
                      <a:pt x="0" y="8285"/>
                      <a:pt x="24056" y="13388"/>
                      <a:pt x="26139" y="13398"/>
                    </a:cubicBezTo>
                    <a:cubicBezTo>
                      <a:pt x="26420" y="13398"/>
                      <a:pt x="26701" y="13358"/>
                      <a:pt x="26972" y="13274"/>
                    </a:cubicBezTo>
                    <a:cubicBezTo>
                      <a:pt x="29360" y="15102"/>
                      <a:pt x="32976" y="15575"/>
                      <a:pt x="33872" y="15924"/>
                    </a:cubicBezTo>
                    <a:cubicBezTo>
                      <a:pt x="33985" y="15969"/>
                      <a:pt x="34099" y="16003"/>
                      <a:pt x="34217" y="16033"/>
                    </a:cubicBezTo>
                    <a:cubicBezTo>
                      <a:pt x="34547" y="15535"/>
                      <a:pt x="34729" y="14959"/>
                      <a:pt x="34616" y="14575"/>
                    </a:cubicBezTo>
                    <a:cubicBezTo>
                      <a:pt x="35089" y="14575"/>
                      <a:pt x="35561" y="13900"/>
                      <a:pt x="35616" y="13270"/>
                    </a:cubicBezTo>
                    <a:cubicBezTo>
                      <a:pt x="36138" y="12718"/>
                      <a:pt x="35931" y="11802"/>
                      <a:pt x="35931" y="11802"/>
                    </a:cubicBezTo>
                    <a:lnTo>
                      <a:pt x="29873" y="9812"/>
                    </a:lnTo>
                    <a:lnTo>
                      <a:pt x="26967" y="8856"/>
                    </a:lnTo>
                    <a:lnTo>
                      <a:pt x="0"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7"/>
            <p:cNvGrpSpPr/>
            <p:nvPr/>
          </p:nvGrpSpPr>
          <p:grpSpPr>
            <a:xfrm>
              <a:off x="0" y="3600170"/>
              <a:ext cx="1954696" cy="1459525"/>
              <a:chOff x="-1967700" y="2777720"/>
              <a:chExt cx="1954696" cy="1459525"/>
            </a:xfrm>
          </p:grpSpPr>
          <p:sp>
            <p:nvSpPr>
              <p:cNvPr id="1607" name="Google Shape;1607;p67"/>
              <p:cNvSpPr/>
              <p:nvPr/>
            </p:nvSpPr>
            <p:spPr>
              <a:xfrm>
                <a:off x="-1462732" y="2777720"/>
                <a:ext cx="1449728" cy="985001"/>
              </a:xfrm>
              <a:custGeom>
                <a:rect b="b" l="l" r="r" t="t"/>
                <a:pathLst>
                  <a:path extrusionOk="0" h="19896" w="29283">
                    <a:moveTo>
                      <a:pt x="28668" y="1"/>
                    </a:moveTo>
                    <a:cubicBezTo>
                      <a:pt x="28215" y="1"/>
                      <a:pt x="24473" y="936"/>
                      <a:pt x="22066" y="1618"/>
                    </a:cubicBezTo>
                    <a:cubicBezTo>
                      <a:pt x="21817" y="1242"/>
                      <a:pt x="21255" y="1134"/>
                      <a:pt x="20727" y="1134"/>
                    </a:cubicBezTo>
                    <a:cubicBezTo>
                      <a:pt x="20369" y="1134"/>
                      <a:pt x="20028" y="1184"/>
                      <a:pt x="19811" y="1234"/>
                    </a:cubicBezTo>
                    <a:cubicBezTo>
                      <a:pt x="18200" y="1598"/>
                      <a:pt x="16634" y="3775"/>
                      <a:pt x="16634" y="3775"/>
                    </a:cubicBezTo>
                    <a:lnTo>
                      <a:pt x="2862" y="6928"/>
                    </a:lnTo>
                    <a:lnTo>
                      <a:pt x="1193" y="14503"/>
                    </a:lnTo>
                    <a:lnTo>
                      <a:pt x="1" y="19896"/>
                    </a:lnTo>
                    <a:lnTo>
                      <a:pt x="6660" y="16655"/>
                    </a:lnTo>
                    <a:lnTo>
                      <a:pt x="17043" y="11597"/>
                    </a:lnTo>
                    <a:cubicBezTo>
                      <a:pt x="17043" y="11597"/>
                      <a:pt x="20121" y="11306"/>
                      <a:pt x="22534" y="10868"/>
                    </a:cubicBezTo>
                    <a:cubicBezTo>
                      <a:pt x="23446" y="10700"/>
                      <a:pt x="24096" y="10326"/>
                      <a:pt x="24534" y="9873"/>
                    </a:cubicBezTo>
                    <a:cubicBezTo>
                      <a:pt x="25248" y="9124"/>
                      <a:pt x="25371" y="8164"/>
                      <a:pt x="25096" y="7573"/>
                    </a:cubicBezTo>
                    <a:cubicBezTo>
                      <a:pt x="25583" y="6932"/>
                      <a:pt x="25760" y="5903"/>
                      <a:pt x="25096" y="5302"/>
                    </a:cubicBezTo>
                    <a:cubicBezTo>
                      <a:pt x="25829" y="3706"/>
                      <a:pt x="24820" y="3150"/>
                      <a:pt x="24820" y="3150"/>
                    </a:cubicBezTo>
                    <a:cubicBezTo>
                      <a:pt x="24820" y="3150"/>
                      <a:pt x="28696" y="1244"/>
                      <a:pt x="28991" y="1022"/>
                    </a:cubicBezTo>
                    <a:cubicBezTo>
                      <a:pt x="29282" y="805"/>
                      <a:pt x="29134" y="71"/>
                      <a:pt x="28696" y="2"/>
                    </a:cubicBezTo>
                    <a:cubicBezTo>
                      <a:pt x="28689" y="1"/>
                      <a:pt x="28679" y="1"/>
                      <a:pt x="28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7"/>
              <p:cNvSpPr/>
              <p:nvPr/>
            </p:nvSpPr>
            <p:spPr>
              <a:xfrm>
                <a:off x="-1967700" y="3120900"/>
                <a:ext cx="838112" cy="1116345"/>
              </a:xfrm>
              <a:custGeom>
                <a:rect b="b" l="l" r="r" t="t"/>
                <a:pathLst>
                  <a:path extrusionOk="0" h="22549" w="16929">
                    <a:moveTo>
                      <a:pt x="13062" y="0"/>
                    </a:moveTo>
                    <a:lnTo>
                      <a:pt x="0" y="2370"/>
                    </a:lnTo>
                    <a:lnTo>
                      <a:pt x="0" y="22549"/>
                    </a:lnTo>
                    <a:cubicBezTo>
                      <a:pt x="0" y="22549"/>
                      <a:pt x="14688" y="13437"/>
                      <a:pt x="16929" y="11270"/>
                    </a:cubicBezTo>
                    <a:cubicBezTo>
                      <a:pt x="16929" y="11270"/>
                      <a:pt x="16929" y="10659"/>
                      <a:pt x="16860" y="9723"/>
                    </a:cubicBezTo>
                    <a:cubicBezTo>
                      <a:pt x="16776" y="8546"/>
                      <a:pt x="16614" y="7374"/>
                      <a:pt x="16377" y="6216"/>
                    </a:cubicBezTo>
                    <a:cubicBezTo>
                      <a:pt x="15870" y="3803"/>
                      <a:pt x="14909" y="1187"/>
                      <a:pt x="13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7"/>
              <p:cNvSpPr/>
              <p:nvPr/>
            </p:nvSpPr>
            <p:spPr>
              <a:xfrm>
                <a:off x="-1967700" y="3266450"/>
                <a:ext cx="1719643" cy="970793"/>
              </a:xfrm>
              <a:custGeom>
                <a:rect b="b" l="l" r="r" t="t"/>
                <a:pathLst>
                  <a:path extrusionOk="0" h="19609" w="34735">
                    <a:moveTo>
                      <a:pt x="34734" y="1"/>
                    </a:moveTo>
                    <a:lnTo>
                      <a:pt x="34734" y="1"/>
                    </a:lnTo>
                    <a:cubicBezTo>
                      <a:pt x="32998" y="420"/>
                      <a:pt x="31481" y="546"/>
                      <a:pt x="30286" y="546"/>
                    </a:cubicBezTo>
                    <a:cubicBezTo>
                      <a:pt x="28507" y="546"/>
                      <a:pt x="27444" y="267"/>
                      <a:pt x="27444" y="267"/>
                    </a:cubicBezTo>
                    <a:lnTo>
                      <a:pt x="16377" y="3276"/>
                    </a:lnTo>
                    <a:lnTo>
                      <a:pt x="11393" y="4631"/>
                    </a:lnTo>
                    <a:lnTo>
                      <a:pt x="0" y="7719"/>
                    </a:lnTo>
                    <a:lnTo>
                      <a:pt x="0" y="19609"/>
                    </a:lnTo>
                    <a:cubicBezTo>
                      <a:pt x="0" y="19609"/>
                      <a:pt x="14688" y="10497"/>
                      <a:pt x="16929" y="8330"/>
                    </a:cubicBezTo>
                    <a:cubicBezTo>
                      <a:pt x="16929" y="8330"/>
                      <a:pt x="16929" y="7719"/>
                      <a:pt x="16860" y="6783"/>
                    </a:cubicBezTo>
                    <a:lnTo>
                      <a:pt x="27243" y="1725"/>
                    </a:lnTo>
                    <a:cubicBezTo>
                      <a:pt x="27243" y="1725"/>
                      <a:pt x="30321" y="1429"/>
                      <a:pt x="32734" y="991"/>
                    </a:cubicBezTo>
                    <a:cubicBezTo>
                      <a:pt x="33646" y="823"/>
                      <a:pt x="34296" y="454"/>
                      <a:pt x="34734"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7"/>
              <p:cNvSpPr/>
              <p:nvPr/>
            </p:nvSpPr>
            <p:spPr>
              <a:xfrm>
                <a:off x="-992369" y="3000055"/>
                <a:ext cx="261944" cy="525572"/>
              </a:xfrm>
              <a:custGeom>
                <a:rect b="b" l="l" r="r" t="t"/>
                <a:pathLst>
                  <a:path extrusionOk="0" h="10616" w="5291">
                    <a:moveTo>
                      <a:pt x="1458" y="1"/>
                    </a:moveTo>
                    <a:cubicBezTo>
                      <a:pt x="1377" y="1"/>
                      <a:pt x="1297" y="5"/>
                      <a:pt x="1217" y="13"/>
                    </a:cubicBezTo>
                    <a:cubicBezTo>
                      <a:pt x="1" y="141"/>
                      <a:pt x="119" y="895"/>
                      <a:pt x="119" y="895"/>
                    </a:cubicBezTo>
                    <a:lnTo>
                      <a:pt x="764" y="747"/>
                    </a:lnTo>
                    <a:cubicBezTo>
                      <a:pt x="764" y="747"/>
                      <a:pt x="3458" y="5278"/>
                      <a:pt x="2069" y="9775"/>
                    </a:cubicBezTo>
                    <a:lnTo>
                      <a:pt x="1331" y="10135"/>
                    </a:lnTo>
                    <a:cubicBezTo>
                      <a:pt x="1331" y="10135"/>
                      <a:pt x="1614" y="10616"/>
                      <a:pt x="2315" y="10616"/>
                    </a:cubicBezTo>
                    <a:cubicBezTo>
                      <a:pt x="2492" y="10616"/>
                      <a:pt x="2695" y="10585"/>
                      <a:pt x="2926" y="10509"/>
                    </a:cubicBezTo>
                    <a:cubicBezTo>
                      <a:pt x="4079" y="10130"/>
                      <a:pt x="5291" y="8081"/>
                      <a:pt x="4586" y="4441"/>
                    </a:cubicBezTo>
                    <a:cubicBezTo>
                      <a:pt x="3896" y="887"/>
                      <a:pt x="2616" y="1"/>
                      <a:pt x="1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980636" y="3039214"/>
                <a:ext cx="262885" cy="231596"/>
              </a:xfrm>
              <a:custGeom>
                <a:rect b="b" l="l" r="r" t="t"/>
                <a:pathLst>
                  <a:path extrusionOk="0" h="4678" w="5310">
                    <a:moveTo>
                      <a:pt x="2660" y="0"/>
                    </a:moveTo>
                    <a:cubicBezTo>
                      <a:pt x="1742" y="0"/>
                      <a:pt x="870" y="543"/>
                      <a:pt x="498" y="1444"/>
                    </a:cubicBezTo>
                    <a:cubicBezTo>
                      <a:pt x="0" y="2636"/>
                      <a:pt x="567" y="4005"/>
                      <a:pt x="1764" y="4497"/>
                    </a:cubicBezTo>
                    <a:cubicBezTo>
                      <a:pt x="2057" y="4620"/>
                      <a:pt x="2361" y="4678"/>
                      <a:pt x="2659" y="4678"/>
                    </a:cubicBezTo>
                    <a:cubicBezTo>
                      <a:pt x="3575" y="4678"/>
                      <a:pt x="4442" y="4134"/>
                      <a:pt x="4817" y="3231"/>
                    </a:cubicBezTo>
                    <a:cubicBezTo>
                      <a:pt x="5310" y="2040"/>
                      <a:pt x="4743" y="670"/>
                      <a:pt x="3551" y="178"/>
                    </a:cubicBezTo>
                    <a:cubicBezTo>
                      <a:pt x="3260" y="57"/>
                      <a:pt x="2957" y="0"/>
                      <a:pt x="2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934545" y="3074760"/>
                <a:ext cx="171444" cy="159414"/>
              </a:xfrm>
              <a:custGeom>
                <a:rect b="b" l="l" r="r" t="t"/>
                <a:pathLst>
                  <a:path extrusionOk="0" h="3220" w="3463">
                    <a:moveTo>
                      <a:pt x="1733" y="0"/>
                    </a:moveTo>
                    <a:cubicBezTo>
                      <a:pt x="1647" y="0"/>
                      <a:pt x="1560" y="7"/>
                      <a:pt x="1473" y="21"/>
                    </a:cubicBezTo>
                    <a:cubicBezTo>
                      <a:pt x="596" y="159"/>
                      <a:pt x="0" y="987"/>
                      <a:pt x="143" y="1868"/>
                    </a:cubicBezTo>
                    <a:cubicBezTo>
                      <a:pt x="272" y="2658"/>
                      <a:pt x="955" y="3219"/>
                      <a:pt x="1730" y="3219"/>
                    </a:cubicBezTo>
                    <a:cubicBezTo>
                      <a:pt x="1816" y="3219"/>
                      <a:pt x="1903" y="3212"/>
                      <a:pt x="1990" y="3198"/>
                    </a:cubicBezTo>
                    <a:cubicBezTo>
                      <a:pt x="2867" y="3055"/>
                      <a:pt x="3463" y="2228"/>
                      <a:pt x="3320" y="1351"/>
                    </a:cubicBezTo>
                    <a:cubicBezTo>
                      <a:pt x="3191" y="562"/>
                      <a:pt x="2508" y="0"/>
                      <a:pt x="1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978953" y="3164318"/>
                <a:ext cx="43468" cy="43418"/>
              </a:xfrm>
              <a:custGeom>
                <a:rect b="b" l="l" r="r" t="t"/>
                <a:pathLst>
                  <a:path extrusionOk="0" h="877" w="878">
                    <a:moveTo>
                      <a:pt x="439" y="0"/>
                    </a:moveTo>
                    <a:cubicBezTo>
                      <a:pt x="198" y="0"/>
                      <a:pt x="1" y="192"/>
                      <a:pt x="1" y="439"/>
                    </a:cubicBezTo>
                    <a:cubicBezTo>
                      <a:pt x="1" y="680"/>
                      <a:pt x="198" y="877"/>
                      <a:pt x="439" y="877"/>
                    </a:cubicBezTo>
                    <a:cubicBezTo>
                      <a:pt x="685" y="877"/>
                      <a:pt x="877" y="680"/>
                      <a:pt x="877" y="439"/>
                    </a:cubicBezTo>
                    <a:cubicBezTo>
                      <a:pt x="877" y="192"/>
                      <a:pt x="685" y="0"/>
                      <a:pt x="4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7"/>
            <p:cNvGrpSpPr/>
            <p:nvPr/>
          </p:nvGrpSpPr>
          <p:grpSpPr>
            <a:xfrm>
              <a:off x="1006613" y="1360847"/>
              <a:ext cx="878787" cy="572768"/>
              <a:chOff x="7989513" y="982247"/>
              <a:chExt cx="878787" cy="572768"/>
            </a:xfrm>
          </p:grpSpPr>
          <p:sp>
            <p:nvSpPr>
              <p:cNvPr id="1615" name="Google Shape;1615;p67"/>
              <p:cNvSpPr/>
              <p:nvPr/>
            </p:nvSpPr>
            <p:spPr>
              <a:xfrm>
                <a:off x="7998853" y="982247"/>
                <a:ext cx="869447" cy="486199"/>
              </a:xfrm>
              <a:custGeom>
                <a:rect b="b" l="l" r="r" t="t"/>
                <a:pathLst>
                  <a:path extrusionOk="0" h="11816" w="21130">
                    <a:moveTo>
                      <a:pt x="8370" y="0"/>
                    </a:moveTo>
                    <a:cubicBezTo>
                      <a:pt x="5768" y="0"/>
                      <a:pt x="3476" y="433"/>
                      <a:pt x="2517" y="1408"/>
                    </a:cubicBezTo>
                    <a:cubicBezTo>
                      <a:pt x="0" y="3964"/>
                      <a:pt x="527" y="7392"/>
                      <a:pt x="2010" y="9471"/>
                    </a:cubicBezTo>
                    <a:lnTo>
                      <a:pt x="17564" y="11815"/>
                    </a:lnTo>
                    <a:cubicBezTo>
                      <a:pt x="20815" y="9806"/>
                      <a:pt x="21130" y="5447"/>
                      <a:pt x="19115" y="2955"/>
                    </a:cubicBezTo>
                    <a:cubicBezTo>
                      <a:pt x="17649" y="1143"/>
                      <a:pt x="12600" y="0"/>
                      <a:pt x="83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8081311" y="1371909"/>
                <a:ext cx="640255" cy="131302"/>
              </a:xfrm>
              <a:custGeom>
                <a:rect b="b" l="l" r="r" t="t"/>
                <a:pathLst>
                  <a:path extrusionOk="0" h="3191" w="15560">
                    <a:moveTo>
                      <a:pt x="1" y="1"/>
                    </a:moveTo>
                    <a:lnTo>
                      <a:pt x="1" y="1"/>
                    </a:lnTo>
                    <a:cubicBezTo>
                      <a:pt x="1236" y="1733"/>
                      <a:pt x="6867" y="3191"/>
                      <a:pt x="11214" y="3191"/>
                    </a:cubicBezTo>
                    <a:cubicBezTo>
                      <a:pt x="13021" y="3191"/>
                      <a:pt x="14605" y="2939"/>
                      <a:pt x="15560" y="235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8698639" y="1210407"/>
                <a:ext cx="46044" cy="121632"/>
              </a:xfrm>
              <a:custGeom>
                <a:rect b="b" l="l" r="r" t="t"/>
                <a:pathLst>
                  <a:path extrusionOk="0" h="2956" w="1119">
                    <a:moveTo>
                      <a:pt x="434" y="0"/>
                    </a:moveTo>
                    <a:lnTo>
                      <a:pt x="266" y="1094"/>
                    </a:lnTo>
                    <a:lnTo>
                      <a:pt x="242" y="1906"/>
                    </a:lnTo>
                    <a:lnTo>
                      <a:pt x="734" y="1980"/>
                    </a:lnTo>
                    <a:lnTo>
                      <a:pt x="956" y="1197"/>
                    </a:lnTo>
                    <a:lnTo>
                      <a:pt x="1118" y="104"/>
                    </a:lnTo>
                    <a:lnTo>
                      <a:pt x="434" y="0"/>
                    </a:lnTo>
                    <a:close/>
                    <a:moveTo>
                      <a:pt x="104" y="2172"/>
                    </a:moveTo>
                    <a:lnTo>
                      <a:pt x="0" y="2852"/>
                    </a:lnTo>
                    <a:lnTo>
                      <a:pt x="690" y="2955"/>
                    </a:lnTo>
                    <a:lnTo>
                      <a:pt x="793" y="2276"/>
                    </a:lnTo>
                    <a:lnTo>
                      <a:pt x="104"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7989513" y="1387339"/>
                <a:ext cx="261904" cy="167676"/>
              </a:xfrm>
              <a:custGeom>
                <a:rect b="b" l="l" r="r" t="t"/>
                <a:pathLst>
                  <a:path extrusionOk="0" h="4075" w="6365">
                    <a:moveTo>
                      <a:pt x="3793" y="0"/>
                    </a:moveTo>
                    <a:cubicBezTo>
                      <a:pt x="2916" y="2369"/>
                      <a:pt x="1" y="2507"/>
                      <a:pt x="257" y="3487"/>
                    </a:cubicBezTo>
                    <a:cubicBezTo>
                      <a:pt x="351" y="3850"/>
                      <a:pt x="975" y="4074"/>
                      <a:pt x="1810" y="4074"/>
                    </a:cubicBezTo>
                    <a:cubicBezTo>
                      <a:pt x="3232" y="4074"/>
                      <a:pt x="5269" y="3424"/>
                      <a:pt x="6364" y="1699"/>
                    </a:cubicBezTo>
                    <a:lnTo>
                      <a:pt x="379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9" name="Google Shape;1619;p67"/>
          <p:cNvSpPr txBox="1"/>
          <p:nvPr/>
        </p:nvSpPr>
        <p:spPr>
          <a:xfrm flipH="1" rot="438713">
            <a:off x="1055363" y="1479056"/>
            <a:ext cx="1357741" cy="3245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8FAFB"/>
                </a:solidFill>
                <a:latin typeface="Nunito Black"/>
                <a:ea typeface="Nunito Black"/>
                <a:cs typeface="Nunito Black"/>
                <a:sym typeface="Nunito Black"/>
              </a:rPr>
              <a:t>Amazing</a:t>
            </a:r>
            <a:endParaRPr sz="1000">
              <a:solidFill>
                <a:srgbClr val="F8FAFB"/>
              </a:solidFill>
              <a:latin typeface="Nunito Black"/>
              <a:ea typeface="Nunito Black"/>
              <a:cs typeface="Nunito Black"/>
              <a:sym typeface="Nunito Black"/>
            </a:endParaRPr>
          </a:p>
        </p:txBody>
      </p:sp>
      <p:sp>
        <p:nvSpPr>
          <p:cNvPr id="1620" name="Google Shape;1620;p67"/>
          <p:cNvSpPr/>
          <p:nvPr/>
        </p:nvSpPr>
        <p:spPr>
          <a:xfrm rot="10800000">
            <a:off x="3453596" y="2357725"/>
            <a:ext cx="2236800" cy="54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7"/>
          <p:cNvSpPr txBox="1"/>
          <p:nvPr/>
        </p:nvSpPr>
        <p:spPr>
          <a:xfrm>
            <a:off x="3647025" y="2422126"/>
            <a:ext cx="2116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Noto Sans"/>
                <a:ea typeface="Noto Sans"/>
                <a:cs typeface="Noto Sans"/>
                <a:sym typeface="Noto Sans"/>
              </a:rPr>
              <a:t>just go and die lah</a:t>
            </a:r>
            <a:endParaRPr b="1">
              <a:solidFill>
                <a:schemeClr val="accent6"/>
              </a:solidFill>
              <a:latin typeface="Noto Sans"/>
              <a:ea typeface="Noto Sans"/>
              <a:cs typeface="Noto Sans"/>
              <a:sym typeface="Noto Sans"/>
            </a:endParaRPr>
          </a:p>
        </p:txBody>
      </p:sp>
      <p:sp>
        <p:nvSpPr>
          <p:cNvPr id="1622" name="Google Shape;1622;p67"/>
          <p:cNvSpPr/>
          <p:nvPr/>
        </p:nvSpPr>
        <p:spPr>
          <a:xfrm rot="10800000">
            <a:off x="3453596" y="2939525"/>
            <a:ext cx="2236800" cy="54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txBox="1"/>
          <p:nvPr/>
        </p:nvSpPr>
        <p:spPr>
          <a:xfrm>
            <a:off x="3645250" y="3032526"/>
            <a:ext cx="2116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Noto Sans"/>
                <a:ea typeface="Noto Sans"/>
                <a:cs typeface="Noto Sans"/>
                <a:sym typeface="Noto Sans"/>
              </a:rPr>
              <a:t>just go and die lah</a:t>
            </a:r>
            <a:endParaRPr b="1">
              <a:solidFill>
                <a:schemeClr val="accent6"/>
              </a:solidFill>
              <a:latin typeface="Noto Sans"/>
              <a:ea typeface="Noto Sans"/>
              <a:cs typeface="Noto Sans"/>
              <a:sym typeface="Noto Sans"/>
            </a:endParaRPr>
          </a:p>
        </p:txBody>
      </p:sp>
      <p:sp>
        <p:nvSpPr>
          <p:cNvPr id="1624" name="Google Shape;1624;p67"/>
          <p:cNvSpPr/>
          <p:nvPr/>
        </p:nvSpPr>
        <p:spPr>
          <a:xfrm rot="10800000">
            <a:off x="3453596" y="3521325"/>
            <a:ext cx="2236800" cy="54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txBox="1"/>
          <p:nvPr/>
        </p:nvSpPr>
        <p:spPr>
          <a:xfrm>
            <a:off x="3657075" y="3585726"/>
            <a:ext cx="2116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Noto Sans"/>
                <a:ea typeface="Noto Sans"/>
                <a:cs typeface="Noto Sans"/>
                <a:sym typeface="Noto Sans"/>
              </a:rPr>
              <a:t>just go and die lah</a:t>
            </a:r>
            <a:endParaRPr b="1">
              <a:solidFill>
                <a:schemeClr val="accent6"/>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par>
                                <p:cTn fill="hold" nodeType="with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68"/>
          <p:cNvSpPr txBox="1"/>
          <p:nvPr>
            <p:ph type="title"/>
          </p:nvPr>
        </p:nvSpPr>
        <p:spPr>
          <a:xfrm>
            <a:off x="720000" y="445025"/>
            <a:ext cx="81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Nunito ExtraBold"/>
                <a:ea typeface="Nunito ExtraBold"/>
                <a:cs typeface="Nunito ExtraBold"/>
                <a:sym typeface="Nunito ExtraBold"/>
              </a:rPr>
              <a:t>3</a:t>
            </a:r>
            <a:r>
              <a:rPr lang="en" sz="2200">
                <a:latin typeface="Nunito ExtraBold"/>
                <a:ea typeface="Nunito ExtraBold"/>
                <a:cs typeface="Nunito ExtraBold"/>
                <a:sym typeface="Nunito ExtraBold"/>
              </a:rPr>
              <a:t>. </a:t>
            </a:r>
            <a:r>
              <a:rPr lang="en" sz="2200">
                <a:latin typeface="Nunito ExtraBold"/>
                <a:ea typeface="Nunito ExtraBold"/>
                <a:cs typeface="Nunito ExtraBold"/>
                <a:sym typeface="Nunito ExtraBold"/>
              </a:rPr>
              <a:t>Race-Related Discussions Are the Most Toxic and Hateful</a:t>
            </a:r>
            <a:endParaRPr>
              <a:latin typeface="Nunito ExtraBold"/>
              <a:ea typeface="Nunito ExtraBold"/>
              <a:cs typeface="Nunito ExtraBold"/>
              <a:sym typeface="Nunito ExtraBold"/>
            </a:endParaRPr>
          </a:p>
        </p:txBody>
      </p:sp>
      <p:pic>
        <p:nvPicPr>
          <p:cNvPr id="1631" name="Google Shape;1631;p68"/>
          <p:cNvPicPr preferRelativeResize="0"/>
          <p:nvPr/>
        </p:nvPicPr>
        <p:blipFill>
          <a:blip r:embed="rId3">
            <a:alphaModFix/>
          </a:blip>
          <a:stretch>
            <a:fillRect/>
          </a:stretch>
        </p:blipFill>
        <p:spPr>
          <a:xfrm>
            <a:off x="2191188" y="1017725"/>
            <a:ext cx="5094633" cy="3820975"/>
          </a:xfrm>
          <a:prstGeom prst="rect">
            <a:avLst/>
          </a:prstGeom>
          <a:noFill/>
          <a:ln>
            <a:noFill/>
          </a:ln>
        </p:spPr>
      </p:pic>
      <p:sp>
        <p:nvSpPr>
          <p:cNvPr id="1632" name="Google Shape;1632;p68"/>
          <p:cNvSpPr txBox="1"/>
          <p:nvPr/>
        </p:nvSpPr>
        <p:spPr>
          <a:xfrm>
            <a:off x="3826025" y="2441300"/>
            <a:ext cx="2016000" cy="9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0E0E0E"/>
                </a:solidFill>
                <a:latin typeface="Nunito Black"/>
                <a:ea typeface="Nunito Black"/>
                <a:cs typeface="Nunito Black"/>
                <a:sym typeface="Nunito Black"/>
              </a:rPr>
              <a:t>RACE</a:t>
            </a:r>
            <a:endParaRPr sz="5000">
              <a:solidFill>
                <a:srgbClr val="0E0E0E"/>
              </a:solidFill>
              <a:latin typeface="Nunito Black"/>
              <a:ea typeface="Nunito Black"/>
              <a:cs typeface="Nunito Black"/>
              <a:sym typeface="Nuni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700"/>
                                        <p:tgtEl>
                                          <p:spTgt spid="1632"/>
                                        </p:tgtEl>
                                      </p:cBhvr>
                                    </p:animEffect>
                                  </p:childTnLst>
                                </p:cTn>
                              </p:par>
                              <p:par>
                                <p:cTn fill="hold" nodeType="withEffect" presetClass="exit" presetID="10" presetSubtype="0">
                                  <p:stCondLst>
                                    <p:cond delay="0"/>
                                  </p:stCondLst>
                                  <p:childTnLst>
                                    <p:animEffect filter="fade" transition="out">
                                      <p:cBhvr>
                                        <p:cTn dur="700"/>
                                        <p:tgtEl>
                                          <p:spTgt spid="1631"/>
                                        </p:tgtEl>
                                      </p:cBhvr>
                                    </p:animEffect>
                                    <p:set>
                                      <p:cBhvr>
                                        <p:cTn dur="1" fill="hold">
                                          <p:stCondLst>
                                            <p:cond delay="700"/>
                                          </p:stCondLst>
                                        </p:cTn>
                                        <p:tgtEl>
                                          <p:spTgt spid="1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69"/>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638" name="Google Shape;1638;p69"/>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grpSp>
        <p:nvGrpSpPr>
          <p:cNvPr id="1639" name="Google Shape;1639;p69"/>
          <p:cNvGrpSpPr/>
          <p:nvPr/>
        </p:nvGrpSpPr>
        <p:grpSpPr>
          <a:xfrm>
            <a:off x="4802874" y="919245"/>
            <a:ext cx="1125159" cy="932230"/>
            <a:chOff x="5081874" y="1197465"/>
            <a:chExt cx="1077636" cy="892855"/>
          </a:xfrm>
        </p:grpSpPr>
        <p:sp>
          <p:nvSpPr>
            <p:cNvPr id="1640" name="Google Shape;1640;p69"/>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9"/>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9"/>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69"/>
          <p:cNvGrpSpPr/>
          <p:nvPr/>
        </p:nvGrpSpPr>
        <p:grpSpPr>
          <a:xfrm>
            <a:off x="7741122" y="1506073"/>
            <a:ext cx="952229" cy="493390"/>
            <a:chOff x="7842312" y="1761015"/>
            <a:chExt cx="912009" cy="472551"/>
          </a:xfrm>
        </p:grpSpPr>
        <p:sp>
          <p:nvSpPr>
            <p:cNvPr id="1657" name="Google Shape;1657;p69"/>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69"/>
          <p:cNvGrpSpPr/>
          <p:nvPr/>
        </p:nvGrpSpPr>
        <p:grpSpPr>
          <a:xfrm>
            <a:off x="6595543" y="546673"/>
            <a:ext cx="860339" cy="669153"/>
            <a:chOff x="6853466" y="1023490"/>
            <a:chExt cx="824001" cy="640889"/>
          </a:xfrm>
        </p:grpSpPr>
        <p:sp>
          <p:nvSpPr>
            <p:cNvPr id="1661" name="Google Shape;1661;p69"/>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69"/>
          <p:cNvGrpSpPr/>
          <p:nvPr/>
        </p:nvGrpSpPr>
        <p:grpSpPr>
          <a:xfrm>
            <a:off x="8123419" y="870026"/>
            <a:ext cx="473480" cy="221078"/>
            <a:chOff x="8130261" y="1050598"/>
            <a:chExt cx="453482" cy="211740"/>
          </a:xfrm>
        </p:grpSpPr>
        <p:sp>
          <p:nvSpPr>
            <p:cNvPr id="1669" name="Google Shape;1669;p69"/>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69"/>
          <p:cNvGrpSpPr/>
          <p:nvPr/>
        </p:nvGrpSpPr>
        <p:grpSpPr>
          <a:xfrm>
            <a:off x="5235092" y="2350281"/>
            <a:ext cx="3572561" cy="2793218"/>
            <a:chOff x="5235092" y="2350281"/>
            <a:chExt cx="3572561" cy="2793218"/>
          </a:xfrm>
        </p:grpSpPr>
        <p:sp>
          <p:nvSpPr>
            <p:cNvPr id="1672" name="Google Shape;1672;p69"/>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9"/>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9"/>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9"/>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9"/>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9"/>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9"/>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9"/>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9"/>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9"/>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9"/>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9"/>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9"/>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9"/>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9"/>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9"/>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9"/>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69"/>
            <p:cNvGrpSpPr/>
            <p:nvPr/>
          </p:nvGrpSpPr>
          <p:grpSpPr>
            <a:xfrm>
              <a:off x="5235092" y="2350281"/>
              <a:ext cx="434396" cy="308610"/>
              <a:chOff x="5377529" y="2928069"/>
              <a:chExt cx="416048" cy="295575"/>
            </a:xfrm>
          </p:grpSpPr>
          <p:sp>
            <p:nvSpPr>
              <p:cNvPr id="1721" name="Google Shape;1721;p69"/>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9"/>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69"/>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9"/>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unito ExtraBold"/>
              <a:buAutoNum type="arabicPeriod"/>
            </a:pPr>
            <a:r>
              <a:rPr lang="en" sz="2800">
                <a:latin typeface="Nunito ExtraBold"/>
                <a:ea typeface="Nunito ExtraBold"/>
                <a:cs typeface="Nunito ExtraBold"/>
                <a:sym typeface="Nunito ExtraBold"/>
              </a:rPr>
              <a:t>Class Imbalance</a:t>
            </a:r>
            <a:endParaRPr sz="2800">
              <a:latin typeface="Nunito ExtraBold"/>
              <a:ea typeface="Nunito ExtraBold"/>
              <a:cs typeface="Nunito ExtraBold"/>
              <a:sym typeface="Nunito ExtraBold"/>
            </a:endParaRPr>
          </a:p>
        </p:txBody>
      </p:sp>
      <p:grpSp>
        <p:nvGrpSpPr>
          <p:cNvPr id="1730" name="Google Shape;1730;p70"/>
          <p:cNvGrpSpPr/>
          <p:nvPr/>
        </p:nvGrpSpPr>
        <p:grpSpPr>
          <a:xfrm>
            <a:off x="8014653" y="1017733"/>
            <a:ext cx="828486" cy="686427"/>
            <a:chOff x="5081874" y="1197465"/>
            <a:chExt cx="1077636" cy="892855"/>
          </a:xfrm>
        </p:grpSpPr>
        <p:sp>
          <p:nvSpPr>
            <p:cNvPr id="1731" name="Google Shape;1731;p70"/>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0"/>
          <p:cNvGrpSpPr/>
          <p:nvPr/>
        </p:nvGrpSpPr>
        <p:grpSpPr>
          <a:xfrm>
            <a:off x="7396257" y="4492139"/>
            <a:ext cx="498176" cy="353921"/>
            <a:chOff x="5377529" y="2928069"/>
            <a:chExt cx="416048" cy="295575"/>
          </a:xfrm>
        </p:grpSpPr>
        <p:sp>
          <p:nvSpPr>
            <p:cNvPr id="1748" name="Google Shape;1748;p70"/>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0" name="Google Shape;1750;p70"/>
          <p:cNvPicPr preferRelativeResize="0"/>
          <p:nvPr/>
        </p:nvPicPr>
        <p:blipFill>
          <a:blip r:embed="rId3">
            <a:alphaModFix/>
          </a:blip>
          <a:stretch>
            <a:fillRect/>
          </a:stretch>
        </p:blipFill>
        <p:spPr>
          <a:xfrm>
            <a:off x="1871475" y="1199075"/>
            <a:ext cx="5401050" cy="3339650"/>
          </a:xfrm>
          <a:prstGeom prst="rect">
            <a:avLst/>
          </a:prstGeom>
          <a:noFill/>
          <a:ln>
            <a:noFill/>
          </a:ln>
        </p:spPr>
      </p:pic>
      <p:sp>
        <p:nvSpPr>
          <p:cNvPr id="1751" name="Google Shape;1751;p70"/>
          <p:cNvSpPr/>
          <p:nvPr/>
        </p:nvSpPr>
        <p:spPr>
          <a:xfrm>
            <a:off x="4728875" y="3530950"/>
            <a:ext cx="2233200" cy="114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1. 	Class Imbalance</a:t>
            </a:r>
            <a:endParaRPr sz="2800">
              <a:latin typeface="Nunito ExtraBold"/>
              <a:ea typeface="Nunito ExtraBold"/>
              <a:cs typeface="Nunito ExtraBold"/>
              <a:sym typeface="Nunito ExtraBold"/>
            </a:endParaRPr>
          </a:p>
        </p:txBody>
      </p:sp>
      <p:sp>
        <p:nvSpPr>
          <p:cNvPr id="1757" name="Google Shape;1757;p71"/>
          <p:cNvSpPr/>
          <p:nvPr/>
        </p:nvSpPr>
        <p:spPr>
          <a:xfrm>
            <a:off x="4116000" y="3419400"/>
            <a:ext cx="912000" cy="1241400"/>
          </a:xfrm>
          <a:prstGeom prst="triangle">
            <a:avLst>
              <a:gd fmla="val 50000" name="adj"/>
            </a:avLst>
          </a:prstGeom>
          <a:solidFill>
            <a:schemeClr val="dk1"/>
          </a:solidFill>
          <a:ln cap="flat" cmpd="sng" w="9525">
            <a:solidFill>
              <a:srgbClr val="0E0E0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758" name="Google Shape;1758;p71"/>
          <p:cNvSpPr/>
          <p:nvPr/>
        </p:nvSpPr>
        <p:spPr>
          <a:xfrm>
            <a:off x="1487525" y="3302825"/>
            <a:ext cx="6180900" cy="116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1. 	Class Imbalance</a:t>
            </a:r>
            <a:endParaRPr sz="2800">
              <a:latin typeface="Nunito ExtraBold"/>
              <a:ea typeface="Nunito ExtraBold"/>
              <a:cs typeface="Nunito ExtraBold"/>
              <a:sym typeface="Nunito ExtraBold"/>
            </a:endParaRPr>
          </a:p>
        </p:txBody>
      </p:sp>
      <p:sp>
        <p:nvSpPr>
          <p:cNvPr id="1764" name="Google Shape;1764;p72"/>
          <p:cNvSpPr/>
          <p:nvPr/>
        </p:nvSpPr>
        <p:spPr>
          <a:xfrm>
            <a:off x="4116000" y="3419400"/>
            <a:ext cx="912000" cy="1241400"/>
          </a:xfrm>
          <a:prstGeom prst="triangle">
            <a:avLst>
              <a:gd fmla="val 50000" name="adj"/>
            </a:avLst>
          </a:prstGeom>
          <a:solidFill>
            <a:schemeClr val="dk1"/>
          </a:solidFill>
          <a:ln cap="flat" cmpd="sng" w="9525">
            <a:solidFill>
              <a:srgbClr val="0E0E0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765" name="Google Shape;1765;p72"/>
          <p:cNvSpPr/>
          <p:nvPr/>
        </p:nvSpPr>
        <p:spPr>
          <a:xfrm rot="-291001">
            <a:off x="1510020" y="3301880"/>
            <a:ext cx="6181132" cy="11682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a:ea typeface="Noto Sans"/>
              <a:cs typeface="Noto Sans"/>
              <a:sym typeface="Noto Sans"/>
            </a:endParaRPr>
          </a:p>
        </p:txBody>
      </p:sp>
      <p:sp>
        <p:nvSpPr>
          <p:cNvPr id="1766" name="Google Shape;1766;p72"/>
          <p:cNvSpPr/>
          <p:nvPr/>
        </p:nvSpPr>
        <p:spPr>
          <a:xfrm rot="-291112">
            <a:off x="1491320" y="2977832"/>
            <a:ext cx="1440060" cy="525678"/>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767" name="Google Shape;1767;p72"/>
          <p:cNvSpPr/>
          <p:nvPr/>
        </p:nvSpPr>
        <p:spPr>
          <a:xfrm rot="-291396">
            <a:off x="6541445" y="2575234"/>
            <a:ext cx="829177" cy="525678"/>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1. 	Class Imbalance</a:t>
            </a:r>
            <a:endParaRPr sz="2800">
              <a:latin typeface="Nunito ExtraBold"/>
              <a:ea typeface="Nunito ExtraBold"/>
              <a:cs typeface="Nunito ExtraBold"/>
              <a:sym typeface="Nunito ExtraBold"/>
            </a:endParaRPr>
          </a:p>
        </p:txBody>
      </p:sp>
      <p:sp>
        <p:nvSpPr>
          <p:cNvPr id="1773" name="Google Shape;1773;p73"/>
          <p:cNvSpPr/>
          <p:nvPr/>
        </p:nvSpPr>
        <p:spPr>
          <a:xfrm>
            <a:off x="4116000" y="3419400"/>
            <a:ext cx="912000" cy="1241400"/>
          </a:xfrm>
          <a:prstGeom prst="triangle">
            <a:avLst>
              <a:gd fmla="val 50000" name="adj"/>
            </a:avLst>
          </a:prstGeom>
          <a:solidFill>
            <a:schemeClr val="dk1"/>
          </a:solidFill>
          <a:ln cap="flat" cmpd="sng" w="9525">
            <a:solidFill>
              <a:srgbClr val="0E0E0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774" name="Google Shape;1774;p73"/>
          <p:cNvSpPr/>
          <p:nvPr/>
        </p:nvSpPr>
        <p:spPr>
          <a:xfrm rot="-418664">
            <a:off x="1553121" y="3299028"/>
            <a:ext cx="6181081" cy="116655"/>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a:ea typeface="Noto Sans"/>
              <a:cs typeface="Noto Sans"/>
              <a:sym typeface="Noto Sans"/>
            </a:endParaRPr>
          </a:p>
        </p:txBody>
      </p:sp>
      <p:sp>
        <p:nvSpPr>
          <p:cNvPr id="1775" name="Google Shape;1775;p73"/>
          <p:cNvSpPr/>
          <p:nvPr/>
        </p:nvSpPr>
        <p:spPr>
          <a:xfrm rot="-419241">
            <a:off x="1531703" y="3063650"/>
            <a:ext cx="1440196" cy="525599"/>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776" name="Google Shape;1776;p73"/>
          <p:cNvSpPr/>
          <p:nvPr/>
        </p:nvSpPr>
        <p:spPr>
          <a:xfrm rot="-419241">
            <a:off x="1467843" y="2541944"/>
            <a:ext cx="1440196" cy="525599"/>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1</a:t>
            </a:r>
            <a:endParaRPr>
              <a:solidFill>
                <a:schemeClr val="dk1"/>
              </a:solidFill>
              <a:latin typeface="Noto Sans Medium"/>
              <a:ea typeface="Noto Sans Medium"/>
              <a:cs typeface="Noto Sans Medium"/>
              <a:sym typeface="Noto Sans Medium"/>
            </a:endParaRPr>
          </a:p>
        </p:txBody>
      </p:sp>
      <p:sp>
        <p:nvSpPr>
          <p:cNvPr id="1777" name="Google Shape;1777;p73"/>
          <p:cNvSpPr/>
          <p:nvPr/>
        </p:nvSpPr>
        <p:spPr>
          <a:xfrm rot="-418382">
            <a:off x="6458745" y="2493045"/>
            <a:ext cx="911845" cy="525599"/>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
        <p:nvSpPr>
          <p:cNvPr id="1778" name="Google Shape;1778;p73"/>
          <p:cNvSpPr/>
          <p:nvPr/>
        </p:nvSpPr>
        <p:spPr>
          <a:xfrm rot="-418382">
            <a:off x="6394885" y="1971339"/>
            <a:ext cx="911845" cy="525599"/>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3</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1. 	Class Imbalance</a:t>
            </a:r>
            <a:endParaRPr sz="2800">
              <a:latin typeface="Nunito ExtraBold"/>
              <a:ea typeface="Nunito ExtraBold"/>
              <a:cs typeface="Nunito ExtraBold"/>
              <a:sym typeface="Nunito ExtraBold"/>
            </a:endParaRPr>
          </a:p>
        </p:txBody>
      </p:sp>
      <p:sp>
        <p:nvSpPr>
          <p:cNvPr id="1784" name="Google Shape;1784;p74"/>
          <p:cNvSpPr/>
          <p:nvPr/>
        </p:nvSpPr>
        <p:spPr>
          <a:xfrm>
            <a:off x="4116000" y="3419400"/>
            <a:ext cx="912000" cy="1241400"/>
          </a:xfrm>
          <a:prstGeom prst="triangle">
            <a:avLst>
              <a:gd fmla="val 50000" name="adj"/>
            </a:avLst>
          </a:prstGeom>
          <a:solidFill>
            <a:schemeClr val="dk1"/>
          </a:solidFill>
          <a:ln cap="flat" cmpd="sng" w="9525">
            <a:solidFill>
              <a:srgbClr val="0E0E0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785" name="Google Shape;1785;p74"/>
          <p:cNvSpPr/>
          <p:nvPr/>
        </p:nvSpPr>
        <p:spPr>
          <a:xfrm rot="-1032592">
            <a:off x="1727056" y="3267668"/>
            <a:ext cx="6181041" cy="116614"/>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a:ea typeface="Noto Sans"/>
              <a:cs typeface="Noto Sans"/>
              <a:sym typeface="Noto Sans"/>
            </a:endParaRPr>
          </a:p>
        </p:txBody>
      </p:sp>
      <p:sp>
        <p:nvSpPr>
          <p:cNvPr id="1786" name="Google Shape;1786;p74"/>
          <p:cNvSpPr/>
          <p:nvPr/>
        </p:nvSpPr>
        <p:spPr>
          <a:xfrm rot="-1032271">
            <a:off x="1737986" y="3457906"/>
            <a:ext cx="1440244" cy="5254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787" name="Google Shape;1787;p74"/>
          <p:cNvSpPr/>
          <p:nvPr/>
        </p:nvSpPr>
        <p:spPr>
          <a:xfrm rot="-1032271">
            <a:off x="1582468" y="2955840"/>
            <a:ext cx="1440244" cy="5254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1</a:t>
            </a:r>
            <a:endParaRPr>
              <a:solidFill>
                <a:schemeClr val="dk1"/>
              </a:solidFill>
              <a:latin typeface="Noto Sans Medium"/>
              <a:ea typeface="Noto Sans Medium"/>
              <a:cs typeface="Noto Sans Medium"/>
              <a:sym typeface="Noto Sans Medium"/>
            </a:endParaRPr>
          </a:p>
        </p:txBody>
      </p:sp>
      <p:sp>
        <p:nvSpPr>
          <p:cNvPr id="1788" name="Google Shape;1788;p74"/>
          <p:cNvSpPr/>
          <p:nvPr/>
        </p:nvSpPr>
        <p:spPr>
          <a:xfrm rot="-1033482">
            <a:off x="6278039" y="2133242"/>
            <a:ext cx="911793" cy="5254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
        <p:nvSpPr>
          <p:cNvPr id="1789" name="Google Shape;1789;p74"/>
          <p:cNvSpPr/>
          <p:nvPr/>
        </p:nvSpPr>
        <p:spPr>
          <a:xfrm rot="-1033482">
            <a:off x="6122521" y="1631178"/>
            <a:ext cx="911793" cy="5254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3</a:t>
            </a:r>
            <a:endParaRPr>
              <a:solidFill>
                <a:schemeClr val="dk1"/>
              </a:solidFill>
              <a:latin typeface="Noto Sans Medium"/>
              <a:ea typeface="Noto Sans Medium"/>
              <a:cs typeface="Noto Sans Medium"/>
              <a:sym typeface="Noto Sans Medium"/>
            </a:endParaRPr>
          </a:p>
        </p:txBody>
      </p:sp>
      <p:sp>
        <p:nvSpPr>
          <p:cNvPr id="1790" name="Google Shape;1790;p74"/>
          <p:cNvSpPr/>
          <p:nvPr/>
        </p:nvSpPr>
        <p:spPr>
          <a:xfrm rot="-1030986">
            <a:off x="5966831" y="1128865"/>
            <a:ext cx="911902" cy="5254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2</a:t>
            </a:r>
            <a:endParaRPr>
              <a:solidFill>
                <a:schemeClr val="dk1"/>
              </a:solidFill>
              <a:latin typeface="Noto Sans Medium"/>
              <a:ea typeface="Noto Sans Medium"/>
              <a:cs typeface="Noto Sans Medium"/>
              <a:sym typeface="Noto Sans Medium"/>
            </a:endParaRPr>
          </a:p>
        </p:txBody>
      </p:sp>
      <p:sp>
        <p:nvSpPr>
          <p:cNvPr id="1791" name="Google Shape;1791;p74"/>
          <p:cNvSpPr/>
          <p:nvPr/>
        </p:nvSpPr>
        <p:spPr>
          <a:xfrm rot="-1031798">
            <a:off x="1426955" y="2453304"/>
            <a:ext cx="1439868" cy="52569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2</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0"/>
          <p:cNvSpPr txBox="1"/>
          <p:nvPr>
            <p:ph type="title"/>
          </p:nvPr>
        </p:nvSpPr>
        <p:spPr>
          <a:xfrm>
            <a:off x="456550" y="182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Current Situation</a:t>
            </a:r>
            <a:endParaRPr/>
          </a:p>
        </p:txBody>
      </p:sp>
      <p:pic>
        <p:nvPicPr>
          <p:cNvPr id="666" name="Google Shape;666;p30"/>
          <p:cNvPicPr preferRelativeResize="0"/>
          <p:nvPr/>
        </p:nvPicPr>
        <p:blipFill>
          <a:blip r:embed="rId3">
            <a:alphaModFix/>
          </a:blip>
          <a:stretch>
            <a:fillRect/>
          </a:stretch>
        </p:blipFill>
        <p:spPr>
          <a:xfrm>
            <a:off x="5260588" y="927612"/>
            <a:ext cx="3147574" cy="2374525"/>
          </a:xfrm>
          <a:prstGeom prst="rect">
            <a:avLst/>
          </a:prstGeom>
          <a:noFill/>
          <a:ln>
            <a:noFill/>
          </a:ln>
        </p:spPr>
      </p:pic>
      <p:cxnSp>
        <p:nvCxnSpPr>
          <p:cNvPr id="667" name="Google Shape;667;p30"/>
          <p:cNvCxnSpPr/>
          <p:nvPr/>
        </p:nvCxnSpPr>
        <p:spPr>
          <a:xfrm flipH="1">
            <a:off x="4564650" y="892275"/>
            <a:ext cx="14700" cy="4054200"/>
          </a:xfrm>
          <a:prstGeom prst="straightConnector1">
            <a:avLst/>
          </a:prstGeom>
          <a:noFill/>
          <a:ln cap="flat" cmpd="sng" w="28575">
            <a:solidFill>
              <a:srgbClr val="212121"/>
            </a:solidFill>
            <a:prstDash val="solid"/>
            <a:round/>
            <a:headEnd len="med" w="med" type="none"/>
            <a:tailEnd len="med" w="med" type="none"/>
          </a:ln>
        </p:spPr>
      </p:cxnSp>
      <p:sp>
        <p:nvSpPr>
          <p:cNvPr id="668" name="Google Shape;668;p30"/>
          <p:cNvSpPr/>
          <p:nvPr/>
        </p:nvSpPr>
        <p:spPr>
          <a:xfrm>
            <a:off x="4803975" y="3474225"/>
            <a:ext cx="4060800" cy="12681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An Online Safety Poll conducted by the Ministry of Digital Development and Information (MDDI) in April 2024 shows a rise in harmful content exposure, with 66% of respondents encountering harmful content, up from 57% in the previous year.</a:t>
            </a:r>
            <a:endParaRPr sz="1200">
              <a:solidFill>
                <a:schemeClr val="dk1"/>
              </a:solidFill>
              <a:latin typeface="Noto Sans"/>
              <a:ea typeface="Noto Sans"/>
              <a:cs typeface="Noto Sans"/>
              <a:sym typeface="Noto Sans"/>
            </a:endParaRPr>
          </a:p>
        </p:txBody>
      </p:sp>
      <p:sp>
        <p:nvSpPr>
          <p:cNvPr id="669" name="Google Shape;669;p30"/>
          <p:cNvSpPr/>
          <p:nvPr/>
        </p:nvSpPr>
        <p:spPr>
          <a:xfrm>
            <a:off x="1858675" y="2413350"/>
            <a:ext cx="922200" cy="1195500"/>
          </a:xfrm>
          <a:prstGeom prst="downArrow">
            <a:avLst>
              <a:gd fmla="val 50000" name="adj1"/>
              <a:gd fmla="val 51091"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670" name="Google Shape;670;p30"/>
          <p:cNvPicPr preferRelativeResize="0"/>
          <p:nvPr/>
        </p:nvPicPr>
        <p:blipFill>
          <a:blip r:embed="rId4">
            <a:alphaModFix/>
          </a:blip>
          <a:stretch>
            <a:fillRect/>
          </a:stretch>
        </p:blipFill>
        <p:spPr>
          <a:xfrm>
            <a:off x="2397425" y="3824250"/>
            <a:ext cx="743000" cy="743000"/>
          </a:xfrm>
          <a:prstGeom prst="rect">
            <a:avLst/>
          </a:prstGeom>
          <a:noFill/>
          <a:ln>
            <a:noFill/>
          </a:ln>
        </p:spPr>
      </p:pic>
      <p:pic>
        <p:nvPicPr>
          <p:cNvPr id="671" name="Google Shape;671;p30"/>
          <p:cNvPicPr preferRelativeResize="0"/>
          <p:nvPr/>
        </p:nvPicPr>
        <p:blipFill>
          <a:blip r:embed="rId5">
            <a:alphaModFix/>
          </a:blip>
          <a:stretch>
            <a:fillRect/>
          </a:stretch>
        </p:blipFill>
        <p:spPr>
          <a:xfrm>
            <a:off x="338500" y="966150"/>
            <a:ext cx="1690778" cy="1268100"/>
          </a:xfrm>
          <a:prstGeom prst="rect">
            <a:avLst/>
          </a:prstGeom>
          <a:noFill/>
          <a:ln>
            <a:noFill/>
          </a:ln>
        </p:spPr>
      </p:pic>
      <p:pic>
        <p:nvPicPr>
          <p:cNvPr id="672" name="Google Shape;672;p30"/>
          <p:cNvPicPr preferRelativeResize="0"/>
          <p:nvPr/>
        </p:nvPicPr>
        <p:blipFill>
          <a:blip r:embed="rId6">
            <a:alphaModFix/>
          </a:blip>
          <a:stretch>
            <a:fillRect/>
          </a:stretch>
        </p:blipFill>
        <p:spPr>
          <a:xfrm>
            <a:off x="2516225" y="1002450"/>
            <a:ext cx="1195500" cy="1195500"/>
          </a:xfrm>
          <a:prstGeom prst="rect">
            <a:avLst/>
          </a:prstGeom>
          <a:noFill/>
          <a:ln>
            <a:noFill/>
          </a:ln>
        </p:spPr>
      </p:pic>
      <p:pic>
        <p:nvPicPr>
          <p:cNvPr id="673" name="Google Shape;673;p30"/>
          <p:cNvPicPr preferRelativeResize="0"/>
          <p:nvPr/>
        </p:nvPicPr>
        <p:blipFill>
          <a:blip r:embed="rId7">
            <a:alphaModFix/>
          </a:blip>
          <a:stretch>
            <a:fillRect/>
          </a:stretch>
        </p:blipFill>
        <p:spPr>
          <a:xfrm rot="845659">
            <a:off x="1355423" y="4061852"/>
            <a:ext cx="1003074" cy="10030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1. 	Class Imbalance</a:t>
            </a:r>
            <a:endParaRPr sz="2800">
              <a:latin typeface="Nunito ExtraBold"/>
              <a:ea typeface="Nunito ExtraBold"/>
              <a:cs typeface="Nunito ExtraBold"/>
              <a:sym typeface="Nunito ExtraBold"/>
            </a:endParaRPr>
          </a:p>
        </p:txBody>
      </p:sp>
      <p:sp>
        <p:nvSpPr>
          <p:cNvPr id="1797" name="Google Shape;1797;p75"/>
          <p:cNvSpPr/>
          <p:nvPr/>
        </p:nvSpPr>
        <p:spPr>
          <a:xfrm>
            <a:off x="4116000" y="3419400"/>
            <a:ext cx="912000" cy="1241400"/>
          </a:xfrm>
          <a:prstGeom prst="triangle">
            <a:avLst>
              <a:gd fmla="val 50000" name="adj"/>
            </a:avLst>
          </a:prstGeom>
          <a:solidFill>
            <a:schemeClr val="dk1"/>
          </a:solidFill>
          <a:ln cap="flat" cmpd="sng" w="9525">
            <a:solidFill>
              <a:srgbClr val="0E0E0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798" name="Google Shape;1798;p75"/>
          <p:cNvSpPr/>
          <p:nvPr/>
        </p:nvSpPr>
        <p:spPr>
          <a:xfrm rot="-1474564">
            <a:off x="1609443" y="3263153"/>
            <a:ext cx="6181041" cy="116645"/>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a:ea typeface="Noto Sans"/>
              <a:cs typeface="Noto Sans"/>
              <a:sym typeface="Noto Sans"/>
            </a:endParaRPr>
          </a:p>
        </p:txBody>
      </p:sp>
      <p:sp>
        <p:nvSpPr>
          <p:cNvPr id="1799" name="Google Shape;1799;p75"/>
          <p:cNvSpPr/>
          <p:nvPr/>
        </p:nvSpPr>
        <p:spPr>
          <a:xfrm rot="-1520566">
            <a:off x="1695297" y="3745268"/>
            <a:ext cx="1440311" cy="52590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No Hate/Toxic</a:t>
            </a:r>
            <a:endParaRPr>
              <a:solidFill>
                <a:schemeClr val="dk1"/>
              </a:solidFill>
              <a:latin typeface="Noto Sans Medium"/>
              <a:ea typeface="Noto Sans Medium"/>
              <a:cs typeface="Noto Sans Medium"/>
              <a:sym typeface="Noto Sans Medium"/>
            </a:endParaRPr>
          </a:p>
        </p:txBody>
      </p:sp>
      <p:sp>
        <p:nvSpPr>
          <p:cNvPr id="1800" name="Google Shape;1800;p75"/>
          <p:cNvSpPr/>
          <p:nvPr/>
        </p:nvSpPr>
        <p:spPr>
          <a:xfrm rot="-1520566">
            <a:off x="1470306" y="3270258"/>
            <a:ext cx="1440311" cy="52590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1</a:t>
            </a:r>
            <a:endParaRPr>
              <a:solidFill>
                <a:schemeClr val="dk1"/>
              </a:solidFill>
              <a:latin typeface="Noto Sans Medium"/>
              <a:ea typeface="Noto Sans Medium"/>
              <a:cs typeface="Noto Sans Medium"/>
              <a:sym typeface="Noto Sans Medium"/>
            </a:endParaRPr>
          </a:p>
        </p:txBody>
      </p:sp>
      <p:sp>
        <p:nvSpPr>
          <p:cNvPr id="1801" name="Google Shape;1801;p75"/>
          <p:cNvSpPr/>
          <p:nvPr/>
        </p:nvSpPr>
        <p:spPr>
          <a:xfrm rot="-1493447">
            <a:off x="5947367" y="1920280"/>
            <a:ext cx="955119" cy="52600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
        <p:nvSpPr>
          <p:cNvPr id="1802" name="Google Shape;1802;p75"/>
          <p:cNvSpPr/>
          <p:nvPr/>
        </p:nvSpPr>
        <p:spPr>
          <a:xfrm rot="-1493447">
            <a:off x="5726204" y="1443481"/>
            <a:ext cx="955119" cy="52600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3</a:t>
            </a:r>
            <a:endParaRPr>
              <a:solidFill>
                <a:schemeClr val="dk1"/>
              </a:solidFill>
              <a:latin typeface="Noto Sans Medium"/>
              <a:ea typeface="Noto Sans Medium"/>
              <a:cs typeface="Noto Sans Medium"/>
              <a:sym typeface="Noto Sans Medium"/>
            </a:endParaRPr>
          </a:p>
        </p:txBody>
      </p:sp>
      <p:sp>
        <p:nvSpPr>
          <p:cNvPr id="1803" name="Google Shape;1803;p75"/>
          <p:cNvSpPr/>
          <p:nvPr/>
        </p:nvSpPr>
        <p:spPr>
          <a:xfrm rot="-1520566">
            <a:off x="1245315" y="2795248"/>
            <a:ext cx="1440311" cy="52590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2</a:t>
            </a:r>
            <a:endParaRPr>
              <a:solidFill>
                <a:schemeClr val="dk1"/>
              </a:solidFill>
              <a:latin typeface="Noto Sans Medium"/>
              <a:ea typeface="Noto Sans Medium"/>
              <a:cs typeface="Noto Sans Medium"/>
              <a:sym typeface="Noto Sans Medium"/>
            </a:endParaRPr>
          </a:p>
        </p:txBody>
      </p:sp>
      <p:sp>
        <p:nvSpPr>
          <p:cNvPr id="1804" name="Google Shape;1804;p75"/>
          <p:cNvSpPr/>
          <p:nvPr/>
        </p:nvSpPr>
        <p:spPr>
          <a:xfrm rot="-1500018">
            <a:off x="2998854" y="3139007"/>
            <a:ext cx="1439581" cy="525551"/>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1</a:t>
            </a:r>
            <a:endParaRPr>
              <a:solidFill>
                <a:schemeClr val="dk1"/>
              </a:solidFill>
              <a:latin typeface="Noto Sans Medium"/>
              <a:ea typeface="Noto Sans Medium"/>
              <a:cs typeface="Noto Sans Medium"/>
              <a:sym typeface="Noto Sans Medium"/>
            </a:endParaRPr>
          </a:p>
        </p:txBody>
      </p:sp>
      <p:sp>
        <p:nvSpPr>
          <p:cNvPr id="1805" name="Google Shape;1805;p75"/>
          <p:cNvSpPr/>
          <p:nvPr/>
        </p:nvSpPr>
        <p:spPr>
          <a:xfrm rot="-1508388">
            <a:off x="5497367" y="966168"/>
            <a:ext cx="954739" cy="526239"/>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2</a:t>
            </a:r>
            <a:endParaRPr>
              <a:solidFill>
                <a:schemeClr val="dk1"/>
              </a:solidFill>
              <a:latin typeface="Noto Sans Medium"/>
              <a:ea typeface="Noto Sans Medium"/>
              <a:cs typeface="Noto Sans Medium"/>
              <a:sym typeface="Noto Sans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2. Singlish and Language Nuances </a:t>
            </a:r>
            <a:endParaRPr sz="2800">
              <a:latin typeface="Nunito ExtraBold"/>
              <a:ea typeface="Nunito ExtraBold"/>
              <a:cs typeface="Nunito ExtraBold"/>
              <a:sym typeface="Nunito ExtraBold"/>
            </a:endParaRPr>
          </a:p>
        </p:txBody>
      </p:sp>
      <p:grpSp>
        <p:nvGrpSpPr>
          <p:cNvPr id="1811" name="Google Shape;1811;p76"/>
          <p:cNvGrpSpPr/>
          <p:nvPr/>
        </p:nvGrpSpPr>
        <p:grpSpPr>
          <a:xfrm>
            <a:off x="6416325" y="2085159"/>
            <a:ext cx="357981" cy="356053"/>
            <a:chOff x="6792550" y="1226434"/>
            <a:chExt cx="357981" cy="356053"/>
          </a:xfrm>
        </p:grpSpPr>
        <p:sp>
          <p:nvSpPr>
            <p:cNvPr id="1812" name="Google Shape;1812;p76"/>
            <p:cNvSpPr/>
            <p:nvPr/>
          </p:nvSpPr>
          <p:spPr>
            <a:xfrm>
              <a:off x="6792550" y="1226548"/>
              <a:ext cx="76477" cy="75456"/>
            </a:xfrm>
            <a:custGeom>
              <a:rect b="b" l="l" r="r" t="t"/>
              <a:pathLst>
                <a:path extrusionOk="0" h="3327" w="3372">
                  <a:moveTo>
                    <a:pt x="506" y="0"/>
                  </a:moveTo>
                  <a:cubicBezTo>
                    <a:pt x="388" y="0"/>
                    <a:pt x="270" y="45"/>
                    <a:pt x="179" y="136"/>
                  </a:cubicBezTo>
                  <a:cubicBezTo>
                    <a:pt x="3" y="312"/>
                    <a:pt x="1" y="601"/>
                    <a:pt x="175" y="779"/>
                  </a:cubicBezTo>
                  <a:lnTo>
                    <a:pt x="1801" y="2407"/>
                  </a:lnTo>
                  <a:lnTo>
                    <a:pt x="1006" y="2407"/>
                  </a:lnTo>
                  <a:cubicBezTo>
                    <a:pt x="751" y="2407"/>
                    <a:pt x="545" y="2613"/>
                    <a:pt x="545" y="2868"/>
                  </a:cubicBezTo>
                  <a:cubicBezTo>
                    <a:pt x="545" y="3122"/>
                    <a:pt x="751" y="3326"/>
                    <a:pt x="1006" y="3326"/>
                  </a:cubicBezTo>
                  <a:lnTo>
                    <a:pt x="2911" y="3326"/>
                  </a:lnTo>
                  <a:cubicBezTo>
                    <a:pt x="3166" y="3326"/>
                    <a:pt x="3370" y="3120"/>
                    <a:pt x="3372" y="2868"/>
                  </a:cubicBezTo>
                  <a:lnTo>
                    <a:pt x="3372" y="960"/>
                  </a:lnTo>
                  <a:cubicBezTo>
                    <a:pt x="3372" y="708"/>
                    <a:pt x="3166" y="502"/>
                    <a:pt x="2911" y="502"/>
                  </a:cubicBezTo>
                  <a:cubicBezTo>
                    <a:pt x="2659" y="502"/>
                    <a:pt x="2453" y="708"/>
                    <a:pt x="2453" y="962"/>
                  </a:cubicBezTo>
                  <a:lnTo>
                    <a:pt x="2453" y="1757"/>
                  </a:lnTo>
                  <a:lnTo>
                    <a:pt x="825" y="129"/>
                  </a:lnTo>
                  <a:cubicBezTo>
                    <a:pt x="736" y="43"/>
                    <a:pt x="621" y="0"/>
                    <a:pt x="5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6"/>
            <p:cNvSpPr/>
            <p:nvPr/>
          </p:nvSpPr>
          <p:spPr>
            <a:xfrm>
              <a:off x="7073918" y="1226434"/>
              <a:ext cx="76613" cy="75570"/>
            </a:xfrm>
            <a:custGeom>
              <a:rect b="b" l="l" r="r" t="t"/>
              <a:pathLst>
                <a:path extrusionOk="0" h="3332" w="3378">
                  <a:moveTo>
                    <a:pt x="2873" y="0"/>
                  </a:moveTo>
                  <a:cubicBezTo>
                    <a:pt x="2755" y="0"/>
                    <a:pt x="2637" y="45"/>
                    <a:pt x="2547" y="134"/>
                  </a:cubicBezTo>
                  <a:lnTo>
                    <a:pt x="921" y="1762"/>
                  </a:lnTo>
                  <a:lnTo>
                    <a:pt x="921" y="965"/>
                  </a:lnTo>
                  <a:cubicBezTo>
                    <a:pt x="921" y="713"/>
                    <a:pt x="715" y="507"/>
                    <a:pt x="461" y="507"/>
                  </a:cubicBezTo>
                  <a:cubicBezTo>
                    <a:pt x="206" y="507"/>
                    <a:pt x="0" y="713"/>
                    <a:pt x="0" y="965"/>
                  </a:cubicBezTo>
                  <a:lnTo>
                    <a:pt x="0" y="2873"/>
                  </a:lnTo>
                  <a:cubicBezTo>
                    <a:pt x="2" y="3125"/>
                    <a:pt x="209" y="3331"/>
                    <a:pt x="461" y="3331"/>
                  </a:cubicBezTo>
                  <a:lnTo>
                    <a:pt x="2366" y="3331"/>
                  </a:lnTo>
                  <a:cubicBezTo>
                    <a:pt x="2621" y="3331"/>
                    <a:pt x="2827" y="3127"/>
                    <a:pt x="2827" y="2873"/>
                  </a:cubicBezTo>
                  <a:cubicBezTo>
                    <a:pt x="2827" y="2618"/>
                    <a:pt x="2621" y="2412"/>
                    <a:pt x="2366" y="2412"/>
                  </a:cubicBezTo>
                  <a:lnTo>
                    <a:pt x="1571" y="2412"/>
                  </a:lnTo>
                  <a:lnTo>
                    <a:pt x="3197" y="784"/>
                  </a:lnTo>
                  <a:cubicBezTo>
                    <a:pt x="3378" y="606"/>
                    <a:pt x="3378" y="315"/>
                    <a:pt x="3197" y="134"/>
                  </a:cubicBezTo>
                  <a:lnTo>
                    <a:pt x="3199" y="134"/>
                  </a:lnTo>
                  <a:cubicBezTo>
                    <a:pt x="3109" y="45"/>
                    <a:pt x="2991" y="0"/>
                    <a:pt x="2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6"/>
            <p:cNvSpPr/>
            <p:nvPr/>
          </p:nvSpPr>
          <p:spPr>
            <a:xfrm>
              <a:off x="6831945" y="1285175"/>
              <a:ext cx="279055" cy="227390"/>
            </a:xfrm>
            <a:custGeom>
              <a:rect b="b" l="l" r="r" t="t"/>
              <a:pathLst>
                <a:path extrusionOk="0" h="10026" w="12304">
                  <a:moveTo>
                    <a:pt x="6152" y="1"/>
                  </a:moveTo>
                  <a:cubicBezTo>
                    <a:pt x="3307" y="1"/>
                    <a:pt x="1014" y="2339"/>
                    <a:pt x="1073" y="5185"/>
                  </a:cubicBezTo>
                  <a:cubicBezTo>
                    <a:pt x="60" y="6623"/>
                    <a:pt x="1" y="8526"/>
                    <a:pt x="922" y="10026"/>
                  </a:cubicBezTo>
                  <a:cubicBezTo>
                    <a:pt x="1309" y="9256"/>
                    <a:pt x="1938" y="8638"/>
                    <a:pt x="2712" y="8263"/>
                  </a:cubicBezTo>
                  <a:cubicBezTo>
                    <a:pt x="2491" y="7776"/>
                    <a:pt x="2377" y="7246"/>
                    <a:pt x="2377" y="6709"/>
                  </a:cubicBezTo>
                  <a:lnTo>
                    <a:pt x="2377" y="4869"/>
                  </a:lnTo>
                  <a:cubicBezTo>
                    <a:pt x="2377" y="4171"/>
                    <a:pt x="2913" y="3588"/>
                    <a:pt x="3610" y="3530"/>
                  </a:cubicBezTo>
                  <a:cubicBezTo>
                    <a:pt x="4043" y="3494"/>
                    <a:pt x="4394" y="3368"/>
                    <a:pt x="4657" y="3157"/>
                  </a:cubicBezTo>
                  <a:cubicBezTo>
                    <a:pt x="4764" y="3077"/>
                    <a:pt x="4852" y="2976"/>
                    <a:pt x="4922" y="2861"/>
                  </a:cubicBezTo>
                  <a:cubicBezTo>
                    <a:pt x="5134" y="2371"/>
                    <a:pt x="5618" y="2053"/>
                    <a:pt x="6152" y="2053"/>
                  </a:cubicBezTo>
                  <a:cubicBezTo>
                    <a:pt x="6686" y="2053"/>
                    <a:pt x="7170" y="2371"/>
                    <a:pt x="7382" y="2861"/>
                  </a:cubicBezTo>
                  <a:cubicBezTo>
                    <a:pt x="7452" y="2974"/>
                    <a:pt x="7542" y="3075"/>
                    <a:pt x="7647" y="3157"/>
                  </a:cubicBezTo>
                  <a:cubicBezTo>
                    <a:pt x="7910" y="3368"/>
                    <a:pt x="8263" y="3492"/>
                    <a:pt x="8697" y="3530"/>
                  </a:cubicBezTo>
                  <a:cubicBezTo>
                    <a:pt x="9393" y="3588"/>
                    <a:pt x="9927" y="4171"/>
                    <a:pt x="9927" y="4869"/>
                  </a:cubicBezTo>
                  <a:lnTo>
                    <a:pt x="9927" y="6709"/>
                  </a:lnTo>
                  <a:cubicBezTo>
                    <a:pt x="9927" y="7246"/>
                    <a:pt x="9813" y="7773"/>
                    <a:pt x="9593" y="8261"/>
                  </a:cubicBezTo>
                  <a:cubicBezTo>
                    <a:pt x="10366" y="8638"/>
                    <a:pt x="10995" y="9256"/>
                    <a:pt x="11382" y="10024"/>
                  </a:cubicBezTo>
                  <a:cubicBezTo>
                    <a:pt x="12303" y="8526"/>
                    <a:pt x="12244" y="6623"/>
                    <a:pt x="11233" y="5185"/>
                  </a:cubicBezTo>
                  <a:cubicBezTo>
                    <a:pt x="11292" y="2339"/>
                    <a:pt x="9000" y="1"/>
                    <a:pt x="61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6864377" y="1490475"/>
              <a:ext cx="214190" cy="92013"/>
            </a:xfrm>
            <a:custGeom>
              <a:rect b="b" l="l" r="r" t="t"/>
              <a:pathLst>
                <a:path extrusionOk="0" h="4057" w="9444">
                  <a:moveTo>
                    <a:pt x="1765" y="0"/>
                  </a:moveTo>
                  <a:cubicBezTo>
                    <a:pt x="693" y="477"/>
                    <a:pt x="3" y="1539"/>
                    <a:pt x="1" y="2711"/>
                  </a:cubicBezTo>
                  <a:lnTo>
                    <a:pt x="1" y="3598"/>
                  </a:lnTo>
                  <a:cubicBezTo>
                    <a:pt x="1" y="3853"/>
                    <a:pt x="207" y="4057"/>
                    <a:pt x="461" y="4057"/>
                  </a:cubicBezTo>
                  <a:lnTo>
                    <a:pt x="8985" y="4057"/>
                  </a:lnTo>
                  <a:cubicBezTo>
                    <a:pt x="9237" y="4057"/>
                    <a:pt x="9443" y="3853"/>
                    <a:pt x="9443" y="3598"/>
                  </a:cubicBezTo>
                  <a:lnTo>
                    <a:pt x="9443" y="2711"/>
                  </a:lnTo>
                  <a:cubicBezTo>
                    <a:pt x="9443" y="1539"/>
                    <a:pt x="8751" y="477"/>
                    <a:pt x="7679" y="0"/>
                  </a:cubicBezTo>
                  <a:cubicBezTo>
                    <a:pt x="6964" y="904"/>
                    <a:pt x="5874" y="1432"/>
                    <a:pt x="4722" y="1432"/>
                  </a:cubicBezTo>
                  <a:cubicBezTo>
                    <a:pt x="3570" y="1432"/>
                    <a:pt x="2480" y="904"/>
                    <a:pt x="1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6"/>
            <p:cNvSpPr/>
            <p:nvPr/>
          </p:nvSpPr>
          <p:spPr>
            <a:xfrm>
              <a:off x="6906743" y="1352603"/>
              <a:ext cx="129503" cy="149529"/>
            </a:xfrm>
            <a:custGeom>
              <a:rect b="b" l="l" r="r" t="t"/>
              <a:pathLst>
                <a:path extrusionOk="0" h="6593" w="5710">
                  <a:moveTo>
                    <a:pt x="2854" y="3995"/>
                  </a:moveTo>
                  <a:cubicBezTo>
                    <a:pt x="3183" y="3995"/>
                    <a:pt x="3512" y="4114"/>
                    <a:pt x="3773" y="4350"/>
                  </a:cubicBezTo>
                  <a:cubicBezTo>
                    <a:pt x="3960" y="4523"/>
                    <a:pt x="3971" y="4813"/>
                    <a:pt x="3798" y="5000"/>
                  </a:cubicBezTo>
                  <a:lnTo>
                    <a:pt x="3800" y="5000"/>
                  </a:lnTo>
                  <a:cubicBezTo>
                    <a:pt x="3709" y="5099"/>
                    <a:pt x="3586" y="5149"/>
                    <a:pt x="3461" y="5149"/>
                  </a:cubicBezTo>
                  <a:cubicBezTo>
                    <a:pt x="3350" y="5149"/>
                    <a:pt x="3239" y="5109"/>
                    <a:pt x="3151" y="5028"/>
                  </a:cubicBezTo>
                  <a:cubicBezTo>
                    <a:pt x="3065" y="4954"/>
                    <a:pt x="2960" y="4917"/>
                    <a:pt x="2854" y="4917"/>
                  </a:cubicBezTo>
                  <a:cubicBezTo>
                    <a:pt x="2748" y="4917"/>
                    <a:pt x="2643" y="4954"/>
                    <a:pt x="2558" y="5028"/>
                  </a:cubicBezTo>
                  <a:cubicBezTo>
                    <a:pt x="2470" y="5106"/>
                    <a:pt x="2360" y="5146"/>
                    <a:pt x="2250" y="5146"/>
                  </a:cubicBezTo>
                  <a:cubicBezTo>
                    <a:pt x="2126" y="5146"/>
                    <a:pt x="2002" y="5095"/>
                    <a:pt x="1912" y="4996"/>
                  </a:cubicBezTo>
                  <a:cubicBezTo>
                    <a:pt x="1742" y="4811"/>
                    <a:pt x="1752" y="4523"/>
                    <a:pt x="1937" y="4350"/>
                  </a:cubicBezTo>
                  <a:cubicBezTo>
                    <a:pt x="2197" y="4114"/>
                    <a:pt x="2525" y="3995"/>
                    <a:pt x="2854" y="3995"/>
                  </a:cubicBezTo>
                  <a:close/>
                  <a:moveTo>
                    <a:pt x="2855" y="0"/>
                  </a:moveTo>
                  <a:cubicBezTo>
                    <a:pt x="2694" y="0"/>
                    <a:pt x="2532" y="90"/>
                    <a:pt x="2463" y="268"/>
                  </a:cubicBezTo>
                  <a:cubicBezTo>
                    <a:pt x="2433" y="336"/>
                    <a:pt x="1958" y="1343"/>
                    <a:pt x="389" y="1473"/>
                  </a:cubicBezTo>
                  <a:cubicBezTo>
                    <a:pt x="171" y="1492"/>
                    <a:pt x="0" y="1677"/>
                    <a:pt x="0" y="1898"/>
                  </a:cubicBezTo>
                  <a:lnTo>
                    <a:pt x="0" y="3738"/>
                  </a:lnTo>
                  <a:cubicBezTo>
                    <a:pt x="0" y="5314"/>
                    <a:pt x="1279" y="6592"/>
                    <a:pt x="2856" y="6592"/>
                  </a:cubicBezTo>
                  <a:cubicBezTo>
                    <a:pt x="4431" y="6592"/>
                    <a:pt x="5710" y="5314"/>
                    <a:pt x="5710" y="3738"/>
                  </a:cubicBezTo>
                  <a:lnTo>
                    <a:pt x="5710" y="1898"/>
                  </a:lnTo>
                  <a:cubicBezTo>
                    <a:pt x="5710" y="1677"/>
                    <a:pt x="5542" y="1492"/>
                    <a:pt x="5321" y="1473"/>
                  </a:cubicBezTo>
                  <a:cubicBezTo>
                    <a:pt x="3763" y="1343"/>
                    <a:pt x="3283" y="348"/>
                    <a:pt x="3247" y="271"/>
                  </a:cubicBezTo>
                  <a:cubicBezTo>
                    <a:pt x="3247" y="271"/>
                    <a:pt x="3247" y="268"/>
                    <a:pt x="3247" y="268"/>
                  </a:cubicBezTo>
                  <a:cubicBezTo>
                    <a:pt x="3178" y="90"/>
                    <a:pt x="3017" y="0"/>
                    <a:pt x="28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76"/>
          <p:cNvSpPr/>
          <p:nvPr/>
        </p:nvSpPr>
        <p:spPr>
          <a:xfrm>
            <a:off x="2348840" y="1510042"/>
            <a:ext cx="356121" cy="356099"/>
          </a:xfrm>
          <a:custGeom>
            <a:rect b="b" l="l" r="r" t="t"/>
            <a:pathLst>
              <a:path extrusionOk="0" h="15701" w="15702">
                <a:moveTo>
                  <a:pt x="9871" y="2604"/>
                </a:moveTo>
                <a:cubicBezTo>
                  <a:pt x="10026" y="2604"/>
                  <a:pt x="10179" y="2686"/>
                  <a:pt x="10272" y="2825"/>
                </a:cubicBezTo>
                <a:cubicBezTo>
                  <a:pt x="10366" y="2935"/>
                  <a:pt x="10480" y="3027"/>
                  <a:pt x="10606" y="3099"/>
                </a:cubicBezTo>
                <a:cubicBezTo>
                  <a:pt x="10895" y="3271"/>
                  <a:pt x="11239" y="3358"/>
                  <a:pt x="11626" y="3358"/>
                </a:cubicBezTo>
                <a:cubicBezTo>
                  <a:pt x="11644" y="3358"/>
                  <a:pt x="11663" y="3358"/>
                  <a:pt x="11681" y="3357"/>
                </a:cubicBezTo>
                <a:cubicBezTo>
                  <a:pt x="11685" y="3357"/>
                  <a:pt x="11688" y="3357"/>
                  <a:pt x="11692" y="3357"/>
                </a:cubicBezTo>
                <a:cubicBezTo>
                  <a:pt x="11942" y="3357"/>
                  <a:pt x="12146" y="3557"/>
                  <a:pt x="12152" y="3807"/>
                </a:cubicBezTo>
                <a:cubicBezTo>
                  <a:pt x="12156" y="4062"/>
                  <a:pt x="11956" y="4272"/>
                  <a:pt x="11702" y="4276"/>
                </a:cubicBezTo>
                <a:lnTo>
                  <a:pt x="11702" y="4278"/>
                </a:lnTo>
                <a:cubicBezTo>
                  <a:pt x="9971" y="4278"/>
                  <a:pt x="9502" y="3332"/>
                  <a:pt x="9502" y="3332"/>
                </a:cubicBezTo>
                <a:cubicBezTo>
                  <a:pt x="9346" y="3115"/>
                  <a:pt x="9407" y="2815"/>
                  <a:pt x="9632" y="2674"/>
                </a:cubicBezTo>
                <a:cubicBezTo>
                  <a:pt x="9707" y="2626"/>
                  <a:pt x="9789" y="2604"/>
                  <a:pt x="9871" y="2604"/>
                </a:cubicBezTo>
                <a:close/>
                <a:moveTo>
                  <a:pt x="5831" y="2606"/>
                </a:moveTo>
                <a:cubicBezTo>
                  <a:pt x="5913" y="2606"/>
                  <a:pt x="5995" y="2628"/>
                  <a:pt x="6070" y="2676"/>
                </a:cubicBezTo>
                <a:cubicBezTo>
                  <a:pt x="6295" y="2817"/>
                  <a:pt x="6354" y="3118"/>
                  <a:pt x="6200" y="3334"/>
                </a:cubicBezTo>
                <a:cubicBezTo>
                  <a:pt x="6200" y="3334"/>
                  <a:pt x="5729" y="4281"/>
                  <a:pt x="4001" y="4281"/>
                </a:cubicBezTo>
                <a:cubicBezTo>
                  <a:pt x="3746" y="4274"/>
                  <a:pt x="3544" y="4064"/>
                  <a:pt x="3551" y="3809"/>
                </a:cubicBezTo>
                <a:cubicBezTo>
                  <a:pt x="3557" y="3558"/>
                  <a:pt x="3763" y="3359"/>
                  <a:pt x="4014" y="3359"/>
                </a:cubicBezTo>
                <a:cubicBezTo>
                  <a:pt x="4016" y="3359"/>
                  <a:pt x="4019" y="3359"/>
                  <a:pt x="4022" y="3359"/>
                </a:cubicBezTo>
                <a:cubicBezTo>
                  <a:pt x="4040" y="3360"/>
                  <a:pt x="4058" y="3360"/>
                  <a:pt x="4076" y="3360"/>
                </a:cubicBezTo>
                <a:cubicBezTo>
                  <a:pt x="4464" y="3360"/>
                  <a:pt x="4807" y="3274"/>
                  <a:pt x="5096" y="3101"/>
                </a:cubicBezTo>
                <a:cubicBezTo>
                  <a:pt x="5220" y="3029"/>
                  <a:pt x="5334" y="2937"/>
                  <a:pt x="5431" y="2827"/>
                </a:cubicBezTo>
                <a:cubicBezTo>
                  <a:pt x="5522" y="2688"/>
                  <a:pt x="5675" y="2606"/>
                  <a:pt x="5831" y="2606"/>
                </a:cubicBezTo>
                <a:close/>
                <a:moveTo>
                  <a:pt x="4934" y="5947"/>
                </a:moveTo>
                <a:cubicBezTo>
                  <a:pt x="4821" y="5947"/>
                  <a:pt x="4706" y="5989"/>
                  <a:pt x="4613" y="6083"/>
                </a:cubicBezTo>
                <a:cubicBezTo>
                  <a:pt x="4322" y="6373"/>
                  <a:pt x="4528" y="6869"/>
                  <a:pt x="4939" y="6869"/>
                </a:cubicBezTo>
                <a:cubicBezTo>
                  <a:pt x="5191" y="6869"/>
                  <a:pt x="5397" y="6663"/>
                  <a:pt x="5399" y="6409"/>
                </a:cubicBezTo>
                <a:lnTo>
                  <a:pt x="5397" y="6409"/>
                </a:lnTo>
                <a:cubicBezTo>
                  <a:pt x="5397" y="6131"/>
                  <a:pt x="5171" y="5947"/>
                  <a:pt x="4934" y="5947"/>
                </a:cubicBezTo>
                <a:close/>
                <a:moveTo>
                  <a:pt x="10764" y="5948"/>
                </a:moveTo>
                <a:cubicBezTo>
                  <a:pt x="10354" y="5948"/>
                  <a:pt x="10148" y="6445"/>
                  <a:pt x="10438" y="6735"/>
                </a:cubicBezTo>
                <a:cubicBezTo>
                  <a:pt x="10532" y="6828"/>
                  <a:pt x="10647" y="6870"/>
                  <a:pt x="10760" y="6870"/>
                </a:cubicBezTo>
                <a:cubicBezTo>
                  <a:pt x="10997" y="6870"/>
                  <a:pt x="11224" y="6686"/>
                  <a:pt x="11224" y="6409"/>
                </a:cubicBezTo>
                <a:cubicBezTo>
                  <a:pt x="11224" y="6283"/>
                  <a:pt x="11173" y="6168"/>
                  <a:pt x="11090" y="6085"/>
                </a:cubicBezTo>
                <a:lnTo>
                  <a:pt x="11090" y="6085"/>
                </a:lnTo>
                <a:cubicBezTo>
                  <a:pt x="11007" y="6002"/>
                  <a:pt x="10892" y="5950"/>
                  <a:pt x="10764" y="5950"/>
                </a:cubicBezTo>
                <a:lnTo>
                  <a:pt x="10764" y="5950"/>
                </a:lnTo>
                <a:cubicBezTo>
                  <a:pt x="10764" y="5950"/>
                  <a:pt x="10764" y="5950"/>
                  <a:pt x="10764" y="5950"/>
                </a:cubicBezTo>
                <a:lnTo>
                  <a:pt x="10764" y="5948"/>
                </a:lnTo>
                <a:close/>
                <a:moveTo>
                  <a:pt x="4939" y="5029"/>
                </a:moveTo>
                <a:cubicBezTo>
                  <a:pt x="5298" y="5029"/>
                  <a:pt x="5650" y="5169"/>
                  <a:pt x="5914" y="5433"/>
                </a:cubicBezTo>
                <a:cubicBezTo>
                  <a:pt x="6308" y="5828"/>
                  <a:pt x="6425" y="6421"/>
                  <a:pt x="6213" y="6937"/>
                </a:cubicBezTo>
                <a:cubicBezTo>
                  <a:pt x="5998" y="7452"/>
                  <a:pt x="5496" y="7788"/>
                  <a:pt x="4939" y="7788"/>
                </a:cubicBezTo>
                <a:cubicBezTo>
                  <a:pt x="4177" y="7786"/>
                  <a:pt x="3559" y="7170"/>
                  <a:pt x="3559" y="6409"/>
                </a:cubicBezTo>
                <a:cubicBezTo>
                  <a:pt x="3559" y="5849"/>
                  <a:pt x="3893" y="5347"/>
                  <a:pt x="4411" y="5134"/>
                </a:cubicBezTo>
                <a:cubicBezTo>
                  <a:pt x="4582" y="5063"/>
                  <a:pt x="4761" y="5029"/>
                  <a:pt x="4939" y="5029"/>
                </a:cubicBezTo>
                <a:close/>
                <a:moveTo>
                  <a:pt x="10763" y="5029"/>
                </a:moveTo>
                <a:cubicBezTo>
                  <a:pt x="10941" y="5029"/>
                  <a:pt x="11121" y="5063"/>
                  <a:pt x="11292" y="5134"/>
                </a:cubicBezTo>
                <a:cubicBezTo>
                  <a:pt x="11807" y="5347"/>
                  <a:pt x="12143" y="5849"/>
                  <a:pt x="12143" y="6409"/>
                </a:cubicBezTo>
                <a:cubicBezTo>
                  <a:pt x="12143" y="7170"/>
                  <a:pt x="11525" y="7788"/>
                  <a:pt x="10764" y="7788"/>
                </a:cubicBezTo>
                <a:cubicBezTo>
                  <a:pt x="10204" y="7788"/>
                  <a:pt x="9702" y="7452"/>
                  <a:pt x="9489" y="6937"/>
                </a:cubicBezTo>
                <a:cubicBezTo>
                  <a:pt x="9275" y="6421"/>
                  <a:pt x="9393" y="5828"/>
                  <a:pt x="9788" y="5433"/>
                </a:cubicBezTo>
                <a:cubicBezTo>
                  <a:pt x="10052" y="5169"/>
                  <a:pt x="10405" y="5029"/>
                  <a:pt x="10763" y="5029"/>
                </a:cubicBezTo>
                <a:close/>
                <a:moveTo>
                  <a:pt x="7851" y="8125"/>
                </a:moveTo>
                <a:cubicBezTo>
                  <a:pt x="9582" y="8125"/>
                  <a:pt x="10907" y="9431"/>
                  <a:pt x="10964" y="9485"/>
                </a:cubicBezTo>
                <a:cubicBezTo>
                  <a:pt x="11142" y="9666"/>
                  <a:pt x="11142" y="9957"/>
                  <a:pt x="10964" y="10137"/>
                </a:cubicBezTo>
                <a:cubicBezTo>
                  <a:pt x="10874" y="10227"/>
                  <a:pt x="10756" y="10271"/>
                  <a:pt x="10639" y="10271"/>
                </a:cubicBezTo>
                <a:cubicBezTo>
                  <a:pt x="10521" y="10271"/>
                  <a:pt x="10403" y="10227"/>
                  <a:pt x="10314" y="10137"/>
                </a:cubicBezTo>
                <a:cubicBezTo>
                  <a:pt x="10295" y="10118"/>
                  <a:pt x="9191" y="9021"/>
                  <a:pt x="7851" y="9021"/>
                </a:cubicBezTo>
                <a:cubicBezTo>
                  <a:pt x="7178" y="9021"/>
                  <a:pt x="6566" y="9284"/>
                  <a:pt x="6118" y="9549"/>
                </a:cubicBezTo>
                <a:cubicBezTo>
                  <a:pt x="5858" y="9702"/>
                  <a:pt x="5611" y="9881"/>
                  <a:pt x="5389" y="10085"/>
                </a:cubicBezTo>
                <a:cubicBezTo>
                  <a:pt x="5297" y="10171"/>
                  <a:pt x="5181" y="10214"/>
                  <a:pt x="5064" y="10214"/>
                </a:cubicBezTo>
                <a:cubicBezTo>
                  <a:pt x="4947" y="10214"/>
                  <a:pt x="4829" y="10170"/>
                  <a:pt x="4739" y="10083"/>
                </a:cubicBezTo>
                <a:cubicBezTo>
                  <a:pt x="4558" y="9910"/>
                  <a:pt x="4558" y="9622"/>
                  <a:pt x="4739" y="9450"/>
                </a:cubicBezTo>
                <a:cubicBezTo>
                  <a:pt x="4793" y="9395"/>
                  <a:pt x="6118" y="8125"/>
                  <a:pt x="7851" y="8125"/>
                </a:cubicBezTo>
                <a:close/>
                <a:moveTo>
                  <a:pt x="7851" y="1"/>
                </a:moveTo>
                <a:cubicBezTo>
                  <a:pt x="5771" y="1"/>
                  <a:pt x="3813" y="665"/>
                  <a:pt x="2335" y="1868"/>
                </a:cubicBezTo>
                <a:cubicBezTo>
                  <a:pt x="829" y="3094"/>
                  <a:pt x="1" y="4733"/>
                  <a:pt x="1" y="6482"/>
                </a:cubicBezTo>
                <a:cubicBezTo>
                  <a:pt x="1" y="7835"/>
                  <a:pt x="499" y="9130"/>
                  <a:pt x="1441" y="10228"/>
                </a:cubicBezTo>
                <a:cubicBezTo>
                  <a:pt x="2320" y="11254"/>
                  <a:pt x="3525" y="12038"/>
                  <a:pt x="4930" y="12503"/>
                </a:cubicBezTo>
                <a:lnTo>
                  <a:pt x="7500" y="15538"/>
                </a:lnTo>
                <a:cubicBezTo>
                  <a:pt x="7591" y="15646"/>
                  <a:pt x="7721" y="15700"/>
                  <a:pt x="7850" y="15700"/>
                </a:cubicBezTo>
                <a:cubicBezTo>
                  <a:pt x="7980" y="15700"/>
                  <a:pt x="8110" y="15646"/>
                  <a:pt x="8202" y="15538"/>
                </a:cubicBezTo>
                <a:lnTo>
                  <a:pt x="10774" y="12503"/>
                </a:lnTo>
                <a:cubicBezTo>
                  <a:pt x="12179" y="12038"/>
                  <a:pt x="13384" y="11254"/>
                  <a:pt x="14263" y="10230"/>
                </a:cubicBezTo>
                <a:cubicBezTo>
                  <a:pt x="15203" y="9130"/>
                  <a:pt x="15702" y="7837"/>
                  <a:pt x="15702" y="6482"/>
                </a:cubicBezTo>
                <a:cubicBezTo>
                  <a:pt x="15702" y="4733"/>
                  <a:pt x="14873" y="3094"/>
                  <a:pt x="13369" y="1868"/>
                </a:cubicBezTo>
                <a:lnTo>
                  <a:pt x="13367" y="1868"/>
                </a:lnTo>
                <a:cubicBezTo>
                  <a:pt x="11889" y="663"/>
                  <a:pt x="9931" y="1"/>
                  <a:pt x="7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76"/>
          <p:cNvGrpSpPr/>
          <p:nvPr/>
        </p:nvGrpSpPr>
        <p:grpSpPr>
          <a:xfrm>
            <a:off x="7562850" y="413631"/>
            <a:ext cx="1339550" cy="635483"/>
            <a:chOff x="6632625" y="1176956"/>
            <a:chExt cx="1339550" cy="635483"/>
          </a:xfrm>
        </p:grpSpPr>
        <p:sp>
          <p:nvSpPr>
            <p:cNvPr id="1819" name="Google Shape;1819;p76"/>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6"/>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6"/>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6"/>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6"/>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6"/>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6"/>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76"/>
          <p:cNvGrpSpPr/>
          <p:nvPr/>
        </p:nvGrpSpPr>
        <p:grpSpPr>
          <a:xfrm>
            <a:off x="5889394" y="1105213"/>
            <a:ext cx="2534606" cy="1165727"/>
            <a:chOff x="5755219" y="1049288"/>
            <a:chExt cx="2534606" cy="1165727"/>
          </a:xfrm>
        </p:grpSpPr>
        <p:grpSp>
          <p:nvGrpSpPr>
            <p:cNvPr id="1827" name="Google Shape;1827;p76"/>
            <p:cNvGrpSpPr/>
            <p:nvPr/>
          </p:nvGrpSpPr>
          <p:grpSpPr>
            <a:xfrm>
              <a:off x="5755219" y="1049288"/>
              <a:ext cx="1326603" cy="864547"/>
              <a:chOff x="6860900" y="4322150"/>
              <a:chExt cx="878778" cy="572699"/>
            </a:xfrm>
          </p:grpSpPr>
          <p:sp>
            <p:nvSpPr>
              <p:cNvPr id="1828" name="Google Shape;1828;p76"/>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6"/>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6"/>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6"/>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6"/>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6"/>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6"/>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6"/>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76"/>
            <p:cNvGrpSpPr/>
            <p:nvPr/>
          </p:nvGrpSpPr>
          <p:grpSpPr>
            <a:xfrm>
              <a:off x="7411038" y="1642247"/>
              <a:ext cx="878787" cy="572768"/>
              <a:chOff x="7989513" y="982247"/>
              <a:chExt cx="878787" cy="572768"/>
            </a:xfrm>
          </p:grpSpPr>
          <p:sp>
            <p:nvSpPr>
              <p:cNvPr id="1837" name="Google Shape;1837;p76"/>
              <p:cNvSpPr/>
              <p:nvPr/>
            </p:nvSpPr>
            <p:spPr>
              <a:xfrm>
                <a:off x="7998853" y="982247"/>
                <a:ext cx="869447" cy="486199"/>
              </a:xfrm>
              <a:custGeom>
                <a:rect b="b" l="l" r="r" t="t"/>
                <a:pathLst>
                  <a:path extrusionOk="0" h="11816" w="21130">
                    <a:moveTo>
                      <a:pt x="8370" y="0"/>
                    </a:moveTo>
                    <a:cubicBezTo>
                      <a:pt x="5768" y="0"/>
                      <a:pt x="3476" y="433"/>
                      <a:pt x="2517" y="1408"/>
                    </a:cubicBezTo>
                    <a:cubicBezTo>
                      <a:pt x="0" y="3964"/>
                      <a:pt x="527" y="7392"/>
                      <a:pt x="2010" y="9471"/>
                    </a:cubicBezTo>
                    <a:lnTo>
                      <a:pt x="17564" y="11815"/>
                    </a:lnTo>
                    <a:cubicBezTo>
                      <a:pt x="20815" y="9806"/>
                      <a:pt x="21130" y="5447"/>
                      <a:pt x="19115" y="2955"/>
                    </a:cubicBezTo>
                    <a:cubicBezTo>
                      <a:pt x="17649" y="1143"/>
                      <a:pt x="12600" y="0"/>
                      <a:pt x="83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6"/>
              <p:cNvSpPr/>
              <p:nvPr/>
            </p:nvSpPr>
            <p:spPr>
              <a:xfrm>
                <a:off x="8081311" y="1371909"/>
                <a:ext cx="640255" cy="131302"/>
              </a:xfrm>
              <a:custGeom>
                <a:rect b="b" l="l" r="r" t="t"/>
                <a:pathLst>
                  <a:path extrusionOk="0" h="3191" w="15560">
                    <a:moveTo>
                      <a:pt x="1" y="1"/>
                    </a:moveTo>
                    <a:lnTo>
                      <a:pt x="1" y="1"/>
                    </a:lnTo>
                    <a:cubicBezTo>
                      <a:pt x="1236" y="1733"/>
                      <a:pt x="6867" y="3191"/>
                      <a:pt x="11214" y="3191"/>
                    </a:cubicBezTo>
                    <a:cubicBezTo>
                      <a:pt x="13021" y="3191"/>
                      <a:pt x="14605" y="2939"/>
                      <a:pt x="15560" y="235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6"/>
              <p:cNvSpPr/>
              <p:nvPr/>
            </p:nvSpPr>
            <p:spPr>
              <a:xfrm>
                <a:off x="8140481" y="1125891"/>
                <a:ext cx="122866" cy="133194"/>
              </a:xfrm>
              <a:custGeom>
                <a:rect b="b" l="l" r="r" t="t"/>
                <a:pathLst>
                  <a:path extrusionOk="0" h="3237" w="2986">
                    <a:moveTo>
                      <a:pt x="434" y="0"/>
                    </a:moveTo>
                    <a:lnTo>
                      <a:pt x="1" y="2847"/>
                    </a:lnTo>
                    <a:lnTo>
                      <a:pt x="735" y="2961"/>
                    </a:lnTo>
                    <a:lnTo>
                      <a:pt x="917" y="1754"/>
                    </a:lnTo>
                    <a:lnTo>
                      <a:pt x="2006" y="1916"/>
                    </a:lnTo>
                    <a:lnTo>
                      <a:pt x="1818" y="3123"/>
                    </a:lnTo>
                    <a:lnTo>
                      <a:pt x="2557" y="3236"/>
                    </a:lnTo>
                    <a:lnTo>
                      <a:pt x="2986" y="385"/>
                    </a:lnTo>
                    <a:lnTo>
                      <a:pt x="2252" y="276"/>
                    </a:lnTo>
                    <a:lnTo>
                      <a:pt x="2089" y="1360"/>
                    </a:lnTo>
                    <a:lnTo>
                      <a:pt x="1001" y="1197"/>
                    </a:lnTo>
                    <a:lnTo>
                      <a:pt x="1168" y="109"/>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6"/>
              <p:cNvSpPr/>
              <p:nvPr/>
            </p:nvSpPr>
            <p:spPr>
              <a:xfrm>
                <a:off x="8269188" y="1151814"/>
                <a:ext cx="123072" cy="129573"/>
              </a:xfrm>
              <a:custGeom>
                <a:rect b="b" l="l" r="r" t="t"/>
                <a:pathLst>
                  <a:path extrusionOk="0" h="3149" w="2991">
                    <a:moveTo>
                      <a:pt x="1828" y="740"/>
                    </a:moveTo>
                    <a:lnTo>
                      <a:pt x="2045" y="1932"/>
                    </a:lnTo>
                    <a:lnTo>
                      <a:pt x="1261" y="1813"/>
                    </a:lnTo>
                    <a:lnTo>
                      <a:pt x="1828" y="740"/>
                    </a:lnTo>
                    <a:close/>
                    <a:moveTo>
                      <a:pt x="1488" y="1"/>
                    </a:moveTo>
                    <a:lnTo>
                      <a:pt x="1" y="2695"/>
                    </a:lnTo>
                    <a:lnTo>
                      <a:pt x="739" y="2803"/>
                    </a:lnTo>
                    <a:lnTo>
                      <a:pt x="1000" y="2316"/>
                    </a:lnTo>
                    <a:lnTo>
                      <a:pt x="2148" y="2488"/>
                    </a:lnTo>
                    <a:lnTo>
                      <a:pt x="2251" y="3035"/>
                    </a:lnTo>
                    <a:lnTo>
                      <a:pt x="2990" y="3148"/>
                    </a:lnTo>
                    <a:lnTo>
                      <a:pt x="2365" y="134"/>
                    </a:lnTo>
                    <a:lnTo>
                      <a:pt x="1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6"/>
              <p:cNvSpPr/>
              <p:nvPr/>
            </p:nvSpPr>
            <p:spPr>
              <a:xfrm>
                <a:off x="8415712" y="1167655"/>
                <a:ext cx="122866" cy="133153"/>
              </a:xfrm>
              <a:custGeom>
                <a:rect b="b" l="l" r="r" t="t"/>
                <a:pathLst>
                  <a:path extrusionOk="0" h="3236" w="2986">
                    <a:moveTo>
                      <a:pt x="434" y="0"/>
                    </a:moveTo>
                    <a:lnTo>
                      <a:pt x="1" y="2847"/>
                    </a:lnTo>
                    <a:lnTo>
                      <a:pt x="734" y="2960"/>
                    </a:lnTo>
                    <a:lnTo>
                      <a:pt x="917" y="1749"/>
                    </a:lnTo>
                    <a:lnTo>
                      <a:pt x="2000" y="1916"/>
                    </a:lnTo>
                    <a:lnTo>
                      <a:pt x="1818" y="3123"/>
                    </a:lnTo>
                    <a:lnTo>
                      <a:pt x="2552" y="3236"/>
                    </a:lnTo>
                    <a:lnTo>
                      <a:pt x="2985" y="384"/>
                    </a:lnTo>
                    <a:lnTo>
                      <a:pt x="2251" y="271"/>
                    </a:lnTo>
                    <a:lnTo>
                      <a:pt x="2089" y="1359"/>
                    </a:lnTo>
                    <a:lnTo>
                      <a:pt x="1000" y="1197"/>
                    </a:lnTo>
                    <a:lnTo>
                      <a:pt x="1168" y="108"/>
                    </a:lnTo>
                    <a:lnTo>
                      <a:pt x="4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6"/>
              <p:cNvSpPr/>
              <p:nvPr/>
            </p:nvSpPr>
            <p:spPr>
              <a:xfrm>
                <a:off x="8544420" y="1193578"/>
                <a:ext cx="122825" cy="129327"/>
              </a:xfrm>
              <a:custGeom>
                <a:rect b="b" l="l" r="r" t="t"/>
                <a:pathLst>
                  <a:path extrusionOk="0" h="3143" w="2985">
                    <a:moveTo>
                      <a:pt x="1828" y="734"/>
                    </a:moveTo>
                    <a:lnTo>
                      <a:pt x="2044" y="1931"/>
                    </a:lnTo>
                    <a:lnTo>
                      <a:pt x="2044" y="1931"/>
                    </a:lnTo>
                    <a:lnTo>
                      <a:pt x="1261" y="1813"/>
                    </a:lnTo>
                    <a:lnTo>
                      <a:pt x="1828" y="734"/>
                    </a:lnTo>
                    <a:close/>
                    <a:moveTo>
                      <a:pt x="1488" y="0"/>
                    </a:moveTo>
                    <a:lnTo>
                      <a:pt x="0" y="2690"/>
                    </a:lnTo>
                    <a:lnTo>
                      <a:pt x="739" y="2803"/>
                    </a:lnTo>
                    <a:lnTo>
                      <a:pt x="1000" y="2310"/>
                    </a:lnTo>
                    <a:lnTo>
                      <a:pt x="2148" y="2488"/>
                    </a:lnTo>
                    <a:lnTo>
                      <a:pt x="2246" y="3034"/>
                    </a:lnTo>
                    <a:lnTo>
                      <a:pt x="2985" y="3143"/>
                    </a:lnTo>
                    <a:lnTo>
                      <a:pt x="2985" y="3143"/>
                    </a:lnTo>
                    <a:lnTo>
                      <a:pt x="2364" y="133"/>
                    </a:lnTo>
                    <a:lnTo>
                      <a:pt x="14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6"/>
              <p:cNvSpPr/>
              <p:nvPr/>
            </p:nvSpPr>
            <p:spPr>
              <a:xfrm>
                <a:off x="8698639" y="1210407"/>
                <a:ext cx="46044" cy="121632"/>
              </a:xfrm>
              <a:custGeom>
                <a:rect b="b" l="l" r="r" t="t"/>
                <a:pathLst>
                  <a:path extrusionOk="0" h="2956" w="1119">
                    <a:moveTo>
                      <a:pt x="434" y="0"/>
                    </a:moveTo>
                    <a:lnTo>
                      <a:pt x="266" y="1094"/>
                    </a:lnTo>
                    <a:lnTo>
                      <a:pt x="242" y="1906"/>
                    </a:lnTo>
                    <a:lnTo>
                      <a:pt x="734" y="1980"/>
                    </a:lnTo>
                    <a:lnTo>
                      <a:pt x="956" y="1197"/>
                    </a:lnTo>
                    <a:lnTo>
                      <a:pt x="1118" y="104"/>
                    </a:lnTo>
                    <a:lnTo>
                      <a:pt x="434" y="0"/>
                    </a:lnTo>
                    <a:close/>
                    <a:moveTo>
                      <a:pt x="104" y="2172"/>
                    </a:moveTo>
                    <a:lnTo>
                      <a:pt x="0" y="2852"/>
                    </a:lnTo>
                    <a:lnTo>
                      <a:pt x="690" y="2955"/>
                    </a:lnTo>
                    <a:lnTo>
                      <a:pt x="793" y="2276"/>
                    </a:lnTo>
                    <a:lnTo>
                      <a:pt x="104"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6"/>
              <p:cNvSpPr/>
              <p:nvPr/>
            </p:nvSpPr>
            <p:spPr>
              <a:xfrm>
                <a:off x="7989513" y="1387339"/>
                <a:ext cx="261904" cy="167676"/>
              </a:xfrm>
              <a:custGeom>
                <a:rect b="b" l="l" r="r" t="t"/>
                <a:pathLst>
                  <a:path extrusionOk="0" h="4075" w="6365">
                    <a:moveTo>
                      <a:pt x="3793" y="0"/>
                    </a:moveTo>
                    <a:cubicBezTo>
                      <a:pt x="2916" y="2369"/>
                      <a:pt x="1" y="2507"/>
                      <a:pt x="257" y="3487"/>
                    </a:cubicBezTo>
                    <a:cubicBezTo>
                      <a:pt x="351" y="3850"/>
                      <a:pt x="975" y="4074"/>
                      <a:pt x="1810" y="4074"/>
                    </a:cubicBezTo>
                    <a:cubicBezTo>
                      <a:pt x="3232" y="4074"/>
                      <a:pt x="5269" y="3424"/>
                      <a:pt x="6364" y="1699"/>
                    </a:cubicBezTo>
                    <a:lnTo>
                      <a:pt x="379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45" name="Google Shape;1845;p76"/>
          <p:cNvPicPr preferRelativeResize="0"/>
          <p:nvPr/>
        </p:nvPicPr>
        <p:blipFill>
          <a:blip r:embed="rId3">
            <a:alphaModFix/>
          </a:blip>
          <a:stretch>
            <a:fillRect/>
          </a:stretch>
        </p:blipFill>
        <p:spPr>
          <a:xfrm>
            <a:off x="868798" y="2085160"/>
            <a:ext cx="3316200" cy="1661965"/>
          </a:xfrm>
          <a:prstGeom prst="rect">
            <a:avLst/>
          </a:prstGeom>
          <a:noFill/>
          <a:ln>
            <a:noFill/>
          </a:ln>
        </p:spPr>
      </p:pic>
      <p:pic>
        <p:nvPicPr>
          <p:cNvPr id="1846" name="Google Shape;1846;p76"/>
          <p:cNvPicPr preferRelativeResize="0"/>
          <p:nvPr/>
        </p:nvPicPr>
        <p:blipFill rotWithShape="1">
          <a:blip r:embed="rId4">
            <a:alphaModFix/>
          </a:blip>
          <a:srcRect b="8575" l="0" r="0" t="0"/>
          <a:stretch/>
        </p:blipFill>
        <p:spPr>
          <a:xfrm>
            <a:off x="4416750" y="2514999"/>
            <a:ext cx="3722925" cy="961350"/>
          </a:xfrm>
          <a:prstGeom prst="rect">
            <a:avLst/>
          </a:prstGeom>
          <a:noFill/>
          <a:ln>
            <a:noFill/>
          </a:ln>
        </p:spPr>
      </p:pic>
      <p:pic>
        <p:nvPicPr>
          <p:cNvPr id="1847" name="Google Shape;1847;p76"/>
          <p:cNvPicPr preferRelativeResize="0"/>
          <p:nvPr/>
        </p:nvPicPr>
        <p:blipFill>
          <a:blip r:embed="rId5">
            <a:alphaModFix/>
          </a:blip>
          <a:stretch>
            <a:fillRect/>
          </a:stretch>
        </p:blipFill>
        <p:spPr>
          <a:xfrm>
            <a:off x="2348850" y="3966125"/>
            <a:ext cx="5121750" cy="837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3. Complexity of Analysis</a:t>
            </a:r>
            <a:endParaRPr sz="2800">
              <a:latin typeface="Nunito ExtraBold"/>
              <a:ea typeface="Nunito ExtraBold"/>
              <a:cs typeface="Nunito ExtraBold"/>
              <a:sym typeface="Nunito ExtraBold"/>
            </a:endParaRPr>
          </a:p>
        </p:txBody>
      </p:sp>
      <p:sp>
        <p:nvSpPr>
          <p:cNvPr id="1853" name="Google Shape;1853;p77"/>
          <p:cNvSpPr/>
          <p:nvPr/>
        </p:nvSpPr>
        <p:spPr>
          <a:xfrm rot="-1083284">
            <a:off x="2774699" y="2476953"/>
            <a:ext cx="743405" cy="292486"/>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grpSp>
        <p:nvGrpSpPr>
          <p:cNvPr id="1854" name="Google Shape;1854;p77"/>
          <p:cNvGrpSpPr/>
          <p:nvPr/>
        </p:nvGrpSpPr>
        <p:grpSpPr>
          <a:xfrm>
            <a:off x="7094863" y="158675"/>
            <a:ext cx="878778" cy="572699"/>
            <a:chOff x="6860900" y="4322150"/>
            <a:chExt cx="878778" cy="572699"/>
          </a:xfrm>
        </p:grpSpPr>
        <p:sp>
          <p:nvSpPr>
            <p:cNvPr id="1855" name="Google Shape;1855;p77"/>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3" name="Google Shape;1863;p77"/>
          <p:cNvPicPr preferRelativeResize="0"/>
          <p:nvPr/>
        </p:nvPicPr>
        <p:blipFill rotWithShape="1">
          <a:blip r:embed="rId3">
            <a:alphaModFix/>
          </a:blip>
          <a:srcRect b="0" l="0" r="31852" t="0"/>
          <a:stretch/>
        </p:blipFill>
        <p:spPr>
          <a:xfrm>
            <a:off x="229275" y="2545548"/>
            <a:ext cx="2262775" cy="534807"/>
          </a:xfrm>
          <a:prstGeom prst="rect">
            <a:avLst/>
          </a:prstGeom>
          <a:solidFill>
            <a:schemeClr val="accent3"/>
          </a:solidFill>
          <a:ln>
            <a:noFill/>
          </a:ln>
        </p:spPr>
      </p:pic>
      <p:sp>
        <p:nvSpPr>
          <p:cNvPr id="1864" name="Google Shape;1864;p77"/>
          <p:cNvSpPr/>
          <p:nvPr/>
        </p:nvSpPr>
        <p:spPr>
          <a:xfrm rot="1432538">
            <a:off x="2741878" y="3015346"/>
            <a:ext cx="743417" cy="292389"/>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865" name="Google Shape;1865;p77"/>
          <p:cNvSpPr/>
          <p:nvPr/>
        </p:nvSpPr>
        <p:spPr>
          <a:xfrm>
            <a:off x="3967900" y="1356566"/>
            <a:ext cx="2346600" cy="11889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866" name="Google Shape;1866;p77"/>
          <p:cNvSpPr/>
          <p:nvPr/>
        </p:nvSpPr>
        <p:spPr>
          <a:xfrm>
            <a:off x="3967900" y="2921716"/>
            <a:ext cx="2346600" cy="11889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867" name="Google Shape;1867;p77"/>
          <p:cNvSpPr txBox="1"/>
          <p:nvPr/>
        </p:nvSpPr>
        <p:spPr>
          <a:xfrm>
            <a:off x="4150875" y="1594163"/>
            <a:ext cx="20748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chemeClr val="dk1"/>
                </a:solidFill>
                <a:latin typeface="Noto Sans ExtraBold"/>
                <a:ea typeface="Noto Sans ExtraBold"/>
                <a:cs typeface="Noto Sans ExtraBold"/>
                <a:sym typeface="Noto Sans ExtraBold"/>
              </a:rPr>
              <a:t>Race</a:t>
            </a:r>
            <a:endParaRPr>
              <a:solidFill>
                <a:schemeClr val="dk1"/>
              </a:solidFill>
              <a:latin typeface="Noto Sans"/>
              <a:ea typeface="Noto Sans"/>
              <a:cs typeface="Noto Sans"/>
              <a:sym typeface="Noto Sans"/>
            </a:endParaRPr>
          </a:p>
        </p:txBody>
      </p:sp>
      <p:sp>
        <p:nvSpPr>
          <p:cNvPr id="1868" name="Google Shape;1868;p77"/>
          <p:cNvSpPr txBox="1"/>
          <p:nvPr/>
        </p:nvSpPr>
        <p:spPr>
          <a:xfrm>
            <a:off x="4150875" y="3208372"/>
            <a:ext cx="20748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chemeClr val="dk1"/>
                </a:solidFill>
                <a:latin typeface="Noto Sans ExtraBold"/>
                <a:ea typeface="Noto Sans ExtraBold"/>
                <a:cs typeface="Noto Sans ExtraBold"/>
                <a:sym typeface="Noto Sans ExtraBold"/>
              </a:rPr>
              <a:t>Crimes</a:t>
            </a:r>
            <a:endParaRPr>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par>
                                <p:cTn fill="hold" nodeType="with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1000"/>
                                        <p:tgtEl>
                                          <p:spTgt spid="1867"/>
                                        </p:tgtEl>
                                      </p:cBhvr>
                                    </p:animEffect>
                                  </p:childTnLst>
                                </p:cTn>
                              </p:par>
                              <p:par>
                                <p:cTn fill="hold" nodeType="with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1000"/>
                                        <p:tgtEl>
                                          <p:spTgt spid="1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78"/>
          <p:cNvSpPr/>
          <p:nvPr/>
        </p:nvSpPr>
        <p:spPr>
          <a:xfrm>
            <a:off x="6464225" y="2218491"/>
            <a:ext cx="2346600" cy="11889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874" name="Google Shape;1874;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Nunito ExtraBold"/>
                <a:ea typeface="Nunito ExtraBold"/>
                <a:cs typeface="Nunito ExtraBold"/>
                <a:sym typeface="Nunito ExtraBold"/>
              </a:rPr>
              <a:t>3. Complexity of Analysis</a:t>
            </a:r>
            <a:endParaRPr sz="2800">
              <a:latin typeface="Nunito ExtraBold"/>
              <a:ea typeface="Nunito ExtraBold"/>
              <a:cs typeface="Nunito ExtraBold"/>
              <a:sym typeface="Nunito ExtraBold"/>
            </a:endParaRPr>
          </a:p>
        </p:txBody>
      </p:sp>
      <p:grpSp>
        <p:nvGrpSpPr>
          <p:cNvPr id="1875" name="Google Shape;1875;p78"/>
          <p:cNvGrpSpPr/>
          <p:nvPr/>
        </p:nvGrpSpPr>
        <p:grpSpPr>
          <a:xfrm>
            <a:off x="7094863" y="158675"/>
            <a:ext cx="878778" cy="572699"/>
            <a:chOff x="6860900" y="4322150"/>
            <a:chExt cx="878778" cy="572699"/>
          </a:xfrm>
        </p:grpSpPr>
        <p:sp>
          <p:nvSpPr>
            <p:cNvPr id="1876" name="Google Shape;1876;p78"/>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4" name="Google Shape;1884;p78"/>
          <p:cNvPicPr preferRelativeResize="0"/>
          <p:nvPr/>
        </p:nvPicPr>
        <p:blipFill rotWithShape="1">
          <a:blip r:embed="rId3">
            <a:alphaModFix/>
          </a:blip>
          <a:srcRect b="0" l="0" r="31852" t="0"/>
          <a:stretch/>
        </p:blipFill>
        <p:spPr>
          <a:xfrm>
            <a:off x="229275" y="2545548"/>
            <a:ext cx="2262775" cy="534807"/>
          </a:xfrm>
          <a:prstGeom prst="rect">
            <a:avLst/>
          </a:prstGeom>
          <a:solidFill>
            <a:schemeClr val="accent3"/>
          </a:solidFill>
          <a:ln>
            <a:noFill/>
          </a:ln>
        </p:spPr>
      </p:pic>
      <p:sp>
        <p:nvSpPr>
          <p:cNvPr id="1885" name="Google Shape;1885;p78"/>
          <p:cNvSpPr txBox="1"/>
          <p:nvPr/>
        </p:nvSpPr>
        <p:spPr>
          <a:xfrm>
            <a:off x="6600125" y="2507913"/>
            <a:ext cx="20748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chemeClr val="dk1"/>
                </a:solidFill>
                <a:latin typeface="Noto Sans ExtraBold"/>
                <a:ea typeface="Noto Sans ExtraBold"/>
                <a:cs typeface="Noto Sans ExtraBold"/>
                <a:sym typeface="Noto Sans ExtraBold"/>
              </a:rPr>
              <a:t>Race</a:t>
            </a:r>
            <a:endParaRPr>
              <a:solidFill>
                <a:schemeClr val="dk1"/>
              </a:solidFill>
              <a:latin typeface="Noto Sans"/>
              <a:ea typeface="Noto Sans"/>
              <a:cs typeface="Noto Sans"/>
              <a:sym typeface="Noto Sans"/>
            </a:endParaRPr>
          </a:p>
        </p:txBody>
      </p:sp>
      <p:pic>
        <p:nvPicPr>
          <p:cNvPr id="1886" name="Google Shape;1886;p78"/>
          <p:cNvPicPr preferRelativeResize="0"/>
          <p:nvPr/>
        </p:nvPicPr>
        <p:blipFill>
          <a:blip r:embed="rId4">
            <a:alphaModFix/>
          </a:blip>
          <a:stretch>
            <a:fillRect/>
          </a:stretch>
        </p:blipFill>
        <p:spPr>
          <a:xfrm>
            <a:off x="3501087" y="2161550"/>
            <a:ext cx="1954100" cy="1623775"/>
          </a:xfrm>
          <a:prstGeom prst="rect">
            <a:avLst/>
          </a:prstGeom>
          <a:noFill/>
          <a:ln>
            <a:noFill/>
          </a:ln>
        </p:spPr>
      </p:pic>
      <p:sp>
        <p:nvSpPr>
          <p:cNvPr id="1887" name="Google Shape;1887;p78"/>
          <p:cNvSpPr/>
          <p:nvPr/>
        </p:nvSpPr>
        <p:spPr>
          <a:xfrm>
            <a:off x="2637988" y="2662600"/>
            <a:ext cx="743400" cy="292500"/>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
        <p:nvSpPr>
          <p:cNvPr id="1888" name="Google Shape;1888;p78"/>
          <p:cNvSpPr/>
          <p:nvPr/>
        </p:nvSpPr>
        <p:spPr>
          <a:xfrm>
            <a:off x="5574888" y="2662600"/>
            <a:ext cx="743400" cy="292500"/>
          </a:xfrm>
          <a:prstGeom prst="rightArrow">
            <a:avLst>
              <a:gd fmla="val 50000" name="adj1"/>
              <a:gd fmla="val 50000" name="adj2"/>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par>
                                <p:cTn fill="hold" nodeType="with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par>
                                <p:cTn fill="hold" nodeType="withEffect" presetClass="entr" presetID="1" presetSubtype="0">
                                  <p:stCondLst>
                                    <p:cond delay="0"/>
                                  </p:stCondLst>
                                  <p:childTnLst>
                                    <p:set>
                                      <p:cBhvr>
                                        <p:cTn dur="1" fill="hold">
                                          <p:stCondLst>
                                            <p:cond delay="0"/>
                                          </p:stCondLst>
                                        </p:cTn>
                                        <p:tgtEl>
                                          <p:spTgt spid="1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79"/>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Directions</a:t>
            </a:r>
            <a:endParaRPr/>
          </a:p>
        </p:txBody>
      </p:sp>
      <p:sp>
        <p:nvSpPr>
          <p:cNvPr id="1894" name="Google Shape;1894;p79"/>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grpSp>
        <p:nvGrpSpPr>
          <p:cNvPr id="1895" name="Google Shape;1895;p79"/>
          <p:cNvGrpSpPr/>
          <p:nvPr/>
        </p:nvGrpSpPr>
        <p:grpSpPr>
          <a:xfrm>
            <a:off x="4802874" y="919245"/>
            <a:ext cx="1125159" cy="932230"/>
            <a:chOff x="5081874" y="1197465"/>
            <a:chExt cx="1077636" cy="892855"/>
          </a:xfrm>
        </p:grpSpPr>
        <p:sp>
          <p:nvSpPr>
            <p:cNvPr id="1896" name="Google Shape;1896;p79"/>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79"/>
          <p:cNvGrpSpPr/>
          <p:nvPr/>
        </p:nvGrpSpPr>
        <p:grpSpPr>
          <a:xfrm>
            <a:off x="7741122" y="1506073"/>
            <a:ext cx="952229" cy="493390"/>
            <a:chOff x="7842312" y="1761015"/>
            <a:chExt cx="912009" cy="472551"/>
          </a:xfrm>
        </p:grpSpPr>
        <p:sp>
          <p:nvSpPr>
            <p:cNvPr id="1913" name="Google Shape;1913;p79"/>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79"/>
          <p:cNvGrpSpPr/>
          <p:nvPr/>
        </p:nvGrpSpPr>
        <p:grpSpPr>
          <a:xfrm>
            <a:off x="6595543" y="546673"/>
            <a:ext cx="860339" cy="669153"/>
            <a:chOff x="6853466" y="1023490"/>
            <a:chExt cx="824001" cy="640889"/>
          </a:xfrm>
        </p:grpSpPr>
        <p:sp>
          <p:nvSpPr>
            <p:cNvPr id="1917" name="Google Shape;1917;p79"/>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79"/>
          <p:cNvGrpSpPr/>
          <p:nvPr/>
        </p:nvGrpSpPr>
        <p:grpSpPr>
          <a:xfrm>
            <a:off x="8123419" y="870026"/>
            <a:ext cx="473480" cy="221078"/>
            <a:chOff x="8130261" y="1050598"/>
            <a:chExt cx="453482" cy="211740"/>
          </a:xfrm>
        </p:grpSpPr>
        <p:sp>
          <p:nvSpPr>
            <p:cNvPr id="1925" name="Google Shape;1925;p79"/>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79"/>
          <p:cNvGrpSpPr/>
          <p:nvPr/>
        </p:nvGrpSpPr>
        <p:grpSpPr>
          <a:xfrm>
            <a:off x="5235092" y="2350281"/>
            <a:ext cx="3572561" cy="2793218"/>
            <a:chOff x="5235092" y="2350281"/>
            <a:chExt cx="3572561" cy="2793218"/>
          </a:xfrm>
        </p:grpSpPr>
        <p:sp>
          <p:nvSpPr>
            <p:cNvPr id="1928" name="Google Shape;1928;p79"/>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6" name="Google Shape;1976;p79"/>
            <p:cNvGrpSpPr/>
            <p:nvPr/>
          </p:nvGrpSpPr>
          <p:grpSpPr>
            <a:xfrm>
              <a:off x="5235092" y="2350281"/>
              <a:ext cx="434396" cy="308610"/>
              <a:chOff x="5377529" y="2928069"/>
              <a:chExt cx="416048" cy="295575"/>
            </a:xfrm>
          </p:grpSpPr>
          <p:sp>
            <p:nvSpPr>
              <p:cNvPr id="1977" name="Google Shape;1977;p79"/>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79"/>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Model Improvements</a:t>
            </a:r>
            <a:endParaRPr sz="2200"/>
          </a:p>
        </p:txBody>
      </p:sp>
      <p:grpSp>
        <p:nvGrpSpPr>
          <p:cNvPr id="1986" name="Google Shape;1986;p80"/>
          <p:cNvGrpSpPr/>
          <p:nvPr/>
        </p:nvGrpSpPr>
        <p:grpSpPr>
          <a:xfrm>
            <a:off x="7094863" y="158675"/>
            <a:ext cx="878778" cy="572699"/>
            <a:chOff x="6860900" y="4322150"/>
            <a:chExt cx="878778" cy="572699"/>
          </a:xfrm>
        </p:grpSpPr>
        <p:sp>
          <p:nvSpPr>
            <p:cNvPr id="1987" name="Google Shape;1987;p80"/>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5" name="Google Shape;1995;p80"/>
          <p:cNvPicPr preferRelativeResize="0"/>
          <p:nvPr/>
        </p:nvPicPr>
        <p:blipFill>
          <a:blip r:embed="rId3">
            <a:alphaModFix/>
          </a:blip>
          <a:stretch>
            <a:fillRect/>
          </a:stretch>
        </p:blipFill>
        <p:spPr>
          <a:xfrm>
            <a:off x="3649013" y="1846738"/>
            <a:ext cx="2893650" cy="1627925"/>
          </a:xfrm>
          <a:prstGeom prst="rect">
            <a:avLst/>
          </a:prstGeom>
          <a:noFill/>
          <a:ln>
            <a:noFill/>
          </a:ln>
        </p:spPr>
      </p:pic>
      <p:pic>
        <p:nvPicPr>
          <p:cNvPr id="1996" name="Google Shape;1996;p80"/>
          <p:cNvPicPr preferRelativeResize="0"/>
          <p:nvPr/>
        </p:nvPicPr>
        <p:blipFill rotWithShape="1">
          <a:blip r:embed="rId4">
            <a:alphaModFix/>
          </a:blip>
          <a:srcRect b="0" l="37542" r="0" t="0"/>
          <a:stretch/>
        </p:blipFill>
        <p:spPr>
          <a:xfrm>
            <a:off x="131975" y="1442513"/>
            <a:ext cx="2893651" cy="2623575"/>
          </a:xfrm>
          <a:prstGeom prst="rect">
            <a:avLst/>
          </a:prstGeom>
          <a:noFill/>
          <a:ln>
            <a:noFill/>
          </a:ln>
        </p:spPr>
      </p:pic>
      <p:sp>
        <p:nvSpPr>
          <p:cNvPr id="1997" name="Google Shape;1997;p80"/>
          <p:cNvSpPr/>
          <p:nvPr/>
        </p:nvSpPr>
        <p:spPr>
          <a:xfrm rot="-14036">
            <a:off x="7467443" y="2923197"/>
            <a:ext cx="955208" cy="5262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Toxic 3</a:t>
            </a:r>
            <a:endParaRPr>
              <a:solidFill>
                <a:schemeClr val="dk1"/>
              </a:solidFill>
              <a:latin typeface="Noto Sans Medium"/>
              <a:ea typeface="Noto Sans Medium"/>
              <a:cs typeface="Noto Sans Medium"/>
              <a:sym typeface="Noto Sans Medium"/>
            </a:endParaRPr>
          </a:p>
        </p:txBody>
      </p:sp>
      <p:sp>
        <p:nvSpPr>
          <p:cNvPr id="1998" name="Google Shape;1998;p80"/>
          <p:cNvSpPr/>
          <p:nvPr/>
        </p:nvSpPr>
        <p:spPr>
          <a:xfrm rot="-14036">
            <a:off x="7465326" y="2397607"/>
            <a:ext cx="955208" cy="526207"/>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3</a:t>
            </a:r>
            <a:endParaRPr>
              <a:solidFill>
                <a:schemeClr val="dk1"/>
              </a:solidFill>
              <a:latin typeface="Noto Sans Medium"/>
              <a:ea typeface="Noto Sans Medium"/>
              <a:cs typeface="Noto Sans Medium"/>
              <a:sym typeface="Noto Sans Medium"/>
            </a:endParaRPr>
          </a:p>
        </p:txBody>
      </p:sp>
      <p:sp>
        <p:nvSpPr>
          <p:cNvPr id="1999" name="Google Shape;1999;p80"/>
          <p:cNvSpPr/>
          <p:nvPr/>
        </p:nvSpPr>
        <p:spPr>
          <a:xfrm rot="-29169">
            <a:off x="7456410" y="1868230"/>
            <a:ext cx="954634" cy="526214"/>
          </a:xfrm>
          <a:prstGeom prst="roundRect">
            <a:avLst>
              <a:gd fmla="val 16667" name="adj"/>
            </a:avLst>
          </a:prstGeom>
          <a:solidFill>
            <a:srgbClr val="F8FA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oto Sans Medium"/>
                <a:ea typeface="Noto Sans Medium"/>
                <a:cs typeface="Noto Sans Medium"/>
                <a:sym typeface="Noto Sans Medium"/>
              </a:rPr>
              <a:t>Hate 2</a:t>
            </a:r>
            <a:endParaRPr>
              <a:solidFill>
                <a:schemeClr val="dk1"/>
              </a:solidFill>
              <a:latin typeface="Noto Sans Medium"/>
              <a:ea typeface="Noto Sans Medium"/>
              <a:cs typeface="Noto Sans Medium"/>
              <a:sym typeface="Noto Sans Medium"/>
            </a:endParaRPr>
          </a:p>
        </p:txBody>
      </p:sp>
      <p:sp>
        <p:nvSpPr>
          <p:cNvPr id="2000" name="Google Shape;2000;p80"/>
          <p:cNvSpPr/>
          <p:nvPr/>
        </p:nvSpPr>
        <p:spPr>
          <a:xfrm>
            <a:off x="2894475" y="2393550"/>
            <a:ext cx="597300" cy="534300"/>
          </a:xfrm>
          <a:prstGeom prst="mathPlus">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2001" name="Google Shape;2001;p80"/>
          <p:cNvSpPr/>
          <p:nvPr/>
        </p:nvSpPr>
        <p:spPr>
          <a:xfrm>
            <a:off x="6699925" y="2393550"/>
            <a:ext cx="597300" cy="534300"/>
          </a:xfrm>
          <a:prstGeom prst="mathPlus">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par>
                                <p:cTn fill="hold" nodeType="with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par>
                                <p:cTn fill="hold" nodeType="with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1000"/>
                                        <p:tgtEl>
                                          <p:spTgt spid="1998"/>
                                        </p:tgtEl>
                                      </p:cBhvr>
                                    </p:animEffect>
                                  </p:childTnLst>
                                </p:cTn>
                              </p:par>
                              <p:par>
                                <p:cTn fill="hold" nodeType="with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1000"/>
                                        <p:tgtEl>
                                          <p:spTgt spid="1999"/>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Real-Time Monitoring</a:t>
            </a:r>
            <a:endParaRPr sz="2200"/>
          </a:p>
        </p:txBody>
      </p:sp>
      <p:grpSp>
        <p:nvGrpSpPr>
          <p:cNvPr id="2007" name="Google Shape;2007;p81"/>
          <p:cNvGrpSpPr/>
          <p:nvPr/>
        </p:nvGrpSpPr>
        <p:grpSpPr>
          <a:xfrm>
            <a:off x="7094863" y="158675"/>
            <a:ext cx="878778" cy="572699"/>
            <a:chOff x="6860900" y="4322150"/>
            <a:chExt cx="878778" cy="572699"/>
          </a:xfrm>
        </p:grpSpPr>
        <p:sp>
          <p:nvSpPr>
            <p:cNvPr id="2008" name="Google Shape;2008;p81"/>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1"/>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1"/>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1"/>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16" name="Google Shape;2016;p81"/>
          <p:cNvPicPr preferRelativeResize="0"/>
          <p:nvPr/>
        </p:nvPicPr>
        <p:blipFill>
          <a:blip r:embed="rId3">
            <a:alphaModFix/>
          </a:blip>
          <a:stretch>
            <a:fillRect/>
          </a:stretch>
        </p:blipFill>
        <p:spPr>
          <a:xfrm>
            <a:off x="2503975" y="1477788"/>
            <a:ext cx="3054326" cy="3054324"/>
          </a:xfrm>
          <a:prstGeom prst="rect">
            <a:avLst/>
          </a:prstGeom>
          <a:noFill/>
          <a:ln>
            <a:noFill/>
          </a:ln>
        </p:spPr>
      </p:pic>
      <p:pic>
        <p:nvPicPr>
          <p:cNvPr id="2017" name="Google Shape;2017;p81"/>
          <p:cNvPicPr preferRelativeResize="0"/>
          <p:nvPr/>
        </p:nvPicPr>
        <p:blipFill>
          <a:blip r:embed="rId4">
            <a:alphaModFix/>
          </a:blip>
          <a:stretch>
            <a:fillRect/>
          </a:stretch>
        </p:blipFill>
        <p:spPr>
          <a:xfrm>
            <a:off x="1891247" y="1700625"/>
            <a:ext cx="4279775" cy="283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500"/>
                                        <p:tgtEl>
                                          <p:spTgt spid="2017"/>
                                        </p:tgtEl>
                                      </p:cBhvr>
                                    </p:animEffect>
                                  </p:childTnLst>
                                </p:cTn>
                              </p:par>
                              <p:par>
                                <p:cTn fill="hold" nodeType="withEffect" presetClass="exit" presetID="1" presetSubtype="0">
                                  <p:stCondLst>
                                    <p:cond delay="0"/>
                                  </p:stCondLst>
                                  <p:childTnLst>
                                    <p:set>
                                      <p:cBhvr>
                                        <p:cTn dur="1" fill="hold">
                                          <p:stCondLst>
                                            <p:cond delay="0"/>
                                          </p:stCondLst>
                                        </p:cTn>
                                        <p:tgtEl>
                                          <p:spTgt spid="20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Explainability</a:t>
            </a:r>
            <a:endParaRPr sz="2200"/>
          </a:p>
        </p:txBody>
      </p:sp>
      <p:grpSp>
        <p:nvGrpSpPr>
          <p:cNvPr id="2023" name="Google Shape;2023;p82"/>
          <p:cNvGrpSpPr/>
          <p:nvPr/>
        </p:nvGrpSpPr>
        <p:grpSpPr>
          <a:xfrm>
            <a:off x="7094863" y="158675"/>
            <a:ext cx="878778" cy="572699"/>
            <a:chOff x="6860900" y="4322150"/>
            <a:chExt cx="878778" cy="572699"/>
          </a:xfrm>
        </p:grpSpPr>
        <p:sp>
          <p:nvSpPr>
            <p:cNvPr id="2024" name="Google Shape;2024;p82"/>
            <p:cNvSpPr/>
            <p:nvPr/>
          </p:nvSpPr>
          <p:spPr>
            <a:xfrm>
              <a:off x="6860900" y="4322150"/>
              <a:ext cx="869435" cy="486087"/>
            </a:xfrm>
            <a:custGeom>
              <a:rect b="b" l="l" r="r" t="t"/>
              <a:pathLst>
                <a:path extrusionOk="0" h="11814" w="21131">
                  <a:moveTo>
                    <a:pt x="12760" y="1"/>
                  </a:moveTo>
                  <a:cubicBezTo>
                    <a:pt x="8530" y="1"/>
                    <a:pt x="3482" y="1142"/>
                    <a:pt x="2015" y="2953"/>
                  </a:cubicBezTo>
                  <a:cubicBezTo>
                    <a:pt x="1" y="5445"/>
                    <a:pt x="316" y="9804"/>
                    <a:pt x="3562" y="11814"/>
                  </a:cubicBezTo>
                  <a:lnTo>
                    <a:pt x="19121" y="9469"/>
                  </a:lnTo>
                  <a:cubicBezTo>
                    <a:pt x="20604" y="7391"/>
                    <a:pt x="21131" y="3963"/>
                    <a:pt x="18614" y="1407"/>
                  </a:cubicBezTo>
                  <a:cubicBezTo>
                    <a:pt x="17655" y="433"/>
                    <a:pt x="15362" y="1"/>
                    <a:pt x="1276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7007624" y="4711754"/>
              <a:ext cx="640052" cy="131294"/>
            </a:xfrm>
            <a:custGeom>
              <a:rect b="b" l="l" r="r" t="t"/>
              <a:pathLst>
                <a:path extrusionOk="0" h="3191" w="15556">
                  <a:moveTo>
                    <a:pt x="15555" y="0"/>
                  </a:moveTo>
                  <a:lnTo>
                    <a:pt x="1" y="2350"/>
                  </a:lnTo>
                  <a:cubicBezTo>
                    <a:pt x="954" y="2938"/>
                    <a:pt x="2538" y="3190"/>
                    <a:pt x="4344" y="3190"/>
                  </a:cubicBezTo>
                  <a:cubicBezTo>
                    <a:pt x="8689" y="3190"/>
                    <a:pt x="14320" y="1733"/>
                    <a:pt x="1555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7001164" y="4534212"/>
              <a:ext cx="160136" cy="132775"/>
            </a:xfrm>
            <a:custGeom>
              <a:rect b="b" l="l" r="r" t="t"/>
              <a:pathLst>
                <a:path extrusionOk="0" h="3227" w="3892">
                  <a:moveTo>
                    <a:pt x="767" y="585"/>
                  </a:moveTo>
                  <a:cubicBezTo>
                    <a:pt x="841" y="585"/>
                    <a:pt x="904" y="616"/>
                    <a:pt x="956" y="680"/>
                  </a:cubicBezTo>
                  <a:cubicBezTo>
                    <a:pt x="1020" y="754"/>
                    <a:pt x="1054" y="863"/>
                    <a:pt x="1074" y="1005"/>
                  </a:cubicBezTo>
                  <a:cubicBezTo>
                    <a:pt x="1089" y="1153"/>
                    <a:pt x="1079" y="1267"/>
                    <a:pt x="1040" y="1355"/>
                  </a:cubicBezTo>
                  <a:cubicBezTo>
                    <a:pt x="1000" y="1439"/>
                    <a:pt x="936" y="1488"/>
                    <a:pt x="843" y="1498"/>
                  </a:cubicBezTo>
                  <a:cubicBezTo>
                    <a:pt x="832" y="1499"/>
                    <a:pt x="821" y="1500"/>
                    <a:pt x="810" y="1500"/>
                  </a:cubicBezTo>
                  <a:cubicBezTo>
                    <a:pt x="735" y="1500"/>
                    <a:pt x="668" y="1469"/>
                    <a:pt x="616" y="1404"/>
                  </a:cubicBezTo>
                  <a:cubicBezTo>
                    <a:pt x="557" y="1331"/>
                    <a:pt x="522" y="1222"/>
                    <a:pt x="503" y="1074"/>
                  </a:cubicBezTo>
                  <a:cubicBezTo>
                    <a:pt x="483" y="932"/>
                    <a:pt x="498" y="813"/>
                    <a:pt x="537" y="730"/>
                  </a:cubicBezTo>
                  <a:cubicBezTo>
                    <a:pt x="577" y="646"/>
                    <a:pt x="641" y="597"/>
                    <a:pt x="734" y="587"/>
                  </a:cubicBezTo>
                  <a:cubicBezTo>
                    <a:pt x="745" y="586"/>
                    <a:pt x="756" y="585"/>
                    <a:pt x="767" y="585"/>
                  </a:cubicBezTo>
                  <a:close/>
                  <a:moveTo>
                    <a:pt x="831" y="258"/>
                  </a:moveTo>
                  <a:cubicBezTo>
                    <a:pt x="787" y="258"/>
                    <a:pt x="742" y="261"/>
                    <a:pt x="695" y="267"/>
                  </a:cubicBezTo>
                  <a:cubicBezTo>
                    <a:pt x="458" y="296"/>
                    <a:pt x="281" y="385"/>
                    <a:pt x="163" y="543"/>
                  </a:cubicBezTo>
                  <a:cubicBezTo>
                    <a:pt x="45" y="695"/>
                    <a:pt x="0" y="892"/>
                    <a:pt x="25" y="1134"/>
                  </a:cubicBezTo>
                  <a:cubicBezTo>
                    <a:pt x="55" y="1375"/>
                    <a:pt x="148" y="1557"/>
                    <a:pt x="301" y="1675"/>
                  </a:cubicBezTo>
                  <a:cubicBezTo>
                    <a:pt x="425" y="1775"/>
                    <a:pt x="574" y="1827"/>
                    <a:pt x="753" y="1827"/>
                  </a:cubicBezTo>
                  <a:cubicBezTo>
                    <a:pt x="794" y="1827"/>
                    <a:pt x="837" y="1824"/>
                    <a:pt x="882" y="1818"/>
                  </a:cubicBezTo>
                  <a:cubicBezTo>
                    <a:pt x="1118" y="1789"/>
                    <a:pt x="1296" y="1695"/>
                    <a:pt x="1414" y="1542"/>
                  </a:cubicBezTo>
                  <a:cubicBezTo>
                    <a:pt x="1537" y="1385"/>
                    <a:pt x="1581" y="1188"/>
                    <a:pt x="1552" y="946"/>
                  </a:cubicBezTo>
                  <a:cubicBezTo>
                    <a:pt x="1522" y="710"/>
                    <a:pt x="1429" y="528"/>
                    <a:pt x="1276" y="405"/>
                  </a:cubicBezTo>
                  <a:cubicBezTo>
                    <a:pt x="1158" y="306"/>
                    <a:pt x="1008" y="258"/>
                    <a:pt x="831" y="258"/>
                  </a:cubicBezTo>
                  <a:close/>
                  <a:moveTo>
                    <a:pt x="3075" y="1728"/>
                  </a:moveTo>
                  <a:cubicBezTo>
                    <a:pt x="3154" y="1728"/>
                    <a:pt x="3218" y="1762"/>
                    <a:pt x="3271" y="1823"/>
                  </a:cubicBezTo>
                  <a:cubicBezTo>
                    <a:pt x="3330" y="1897"/>
                    <a:pt x="3364" y="2005"/>
                    <a:pt x="3384" y="2148"/>
                  </a:cubicBezTo>
                  <a:cubicBezTo>
                    <a:pt x="3399" y="2296"/>
                    <a:pt x="3389" y="2414"/>
                    <a:pt x="3350" y="2498"/>
                  </a:cubicBezTo>
                  <a:cubicBezTo>
                    <a:pt x="3315" y="2582"/>
                    <a:pt x="3246" y="2626"/>
                    <a:pt x="3157" y="2641"/>
                  </a:cubicBezTo>
                  <a:cubicBezTo>
                    <a:pt x="3146" y="2642"/>
                    <a:pt x="3135" y="2643"/>
                    <a:pt x="3124" y="2643"/>
                  </a:cubicBezTo>
                  <a:cubicBezTo>
                    <a:pt x="3046" y="2643"/>
                    <a:pt x="2983" y="2612"/>
                    <a:pt x="2931" y="2547"/>
                  </a:cubicBezTo>
                  <a:cubicBezTo>
                    <a:pt x="2872" y="2473"/>
                    <a:pt x="2832" y="2365"/>
                    <a:pt x="2818" y="2217"/>
                  </a:cubicBezTo>
                  <a:cubicBezTo>
                    <a:pt x="2798" y="2074"/>
                    <a:pt x="2808" y="1961"/>
                    <a:pt x="2852" y="1877"/>
                  </a:cubicBezTo>
                  <a:cubicBezTo>
                    <a:pt x="2892" y="1789"/>
                    <a:pt x="2956" y="1744"/>
                    <a:pt x="3044" y="1730"/>
                  </a:cubicBezTo>
                  <a:cubicBezTo>
                    <a:pt x="3055" y="1728"/>
                    <a:pt x="3065" y="1728"/>
                    <a:pt x="3075" y="1728"/>
                  </a:cubicBezTo>
                  <a:close/>
                  <a:moveTo>
                    <a:pt x="3129" y="1403"/>
                  </a:moveTo>
                  <a:cubicBezTo>
                    <a:pt x="3089" y="1403"/>
                    <a:pt x="3048" y="1405"/>
                    <a:pt x="3005" y="1409"/>
                  </a:cubicBezTo>
                  <a:cubicBezTo>
                    <a:pt x="2768" y="1439"/>
                    <a:pt x="2591" y="1533"/>
                    <a:pt x="2473" y="1685"/>
                  </a:cubicBezTo>
                  <a:cubicBezTo>
                    <a:pt x="2350" y="1843"/>
                    <a:pt x="2305" y="2040"/>
                    <a:pt x="2335" y="2276"/>
                  </a:cubicBezTo>
                  <a:cubicBezTo>
                    <a:pt x="2365" y="2518"/>
                    <a:pt x="2458" y="2700"/>
                    <a:pt x="2611" y="2823"/>
                  </a:cubicBezTo>
                  <a:cubicBezTo>
                    <a:pt x="2733" y="2922"/>
                    <a:pt x="2884" y="2970"/>
                    <a:pt x="3061" y="2970"/>
                  </a:cubicBezTo>
                  <a:cubicBezTo>
                    <a:pt x="3105" y="2970"/>
                    <a:pt x="3150" y="2967"/>
                    <a:pt x="3197" y="2961"/>
                  </a:cubicBezTo>
                  <a:cubicBezTo>
                    <a:pt x="3433" y="2936"/>
                    <a:pt x="3611" y="2843"/>
                    <a:pt x="3729" y="2685"/>
                  </a:cubicBezTo>
                  <a:cubicBezTo>
                    <a:pt x="3847" y="2532"/>
                    <a:pt x="3891" y="2330"/>
                    <a:pt x="3867" y="2094"/>
                  </a:cubicBezTo>
                  <a:cubicBezTo>
                    <a:pt x="3837" y="1853"/>
                    <a:pt x="3744" y="1670"/>
                    <a:pt x="3591" y="1547"/>
                  </a:cubicBezTo>
                  <a:cubicBezTo>
                    <a:pt x="3465" y="1450"/>
                    <a:pt x="3313" y="1403"/>
                    <a:pt x="3129" y="1403"/>
                  </a:cubicBezTo>
                  <a:close/>
                  <a:moveTo>
                    <a:pt x="2867" y="1"/>
                  </a:moveTo>
                  <a:lnTo>
                    <a:pt x="2443" y="55"/>
                  </a:lnTo>
                  <a:lnTo>
                    <a:pt x="1025" y="3227"/>
                  </a:lnTo>
                  <a:lnTo>
                    <a:pt x="1443" y="3178"/>
                  </a:lnTo>
                  <a:lnTo>
                    <a:pt x="2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7181133" y="4520552"/>
              <a:ext cx="129319" cy="123929"/>
            </a:xfrm>
            <a:custGeom>
              <a:rect b="b" l="l" r="r" t="t"/>
              <a:pathLst>
                <a:path extrusionOk="0" h="3012" w="3143">
                  <a:moveTo>
                    <a:pt x="872" y="1549"/>
                  </a:moveTo>
                  <a:lnTo>
                    <a:pt x="1719" y="2283"/>
                  </a:lnTo>
                  <a:cubicBezTo>
                    <a:pt x="1660" y="2347"/>
                    <a:pt x="1596" y="2392"/>
                    <a:pt x="1527" y="2431"/>
                  </a:cubicBezTo>
                  <a:cubicBezTo>
                    <a:pt x="1453" y="2465"/>
                    <a:pt x="1379" y="2485"/>
                    <a:pt x="1291" y="2495"/>
                  </a:cubicBezTo>
                  <a:cubicBezTo>
                    <a:pt x="1263" y="2498"/>
                    <a:pt x="1236" y="2500"/>
                    <a:pt x="1210" y="2500"/>
                  </a:cubicBezTo>
                  <a:cubicBezTo>
                    <a:pt x="1090" y="2500"/>
                    <a:pt x="983" y="2463"/>
                    <a:pt x="882" y="2387"/>
                  </a:cubicBezTo>
                  <a:cubicBezTo>
                    <a:pt x="763" y="2298"/>
                    <a:pt x="695" y="2180"/>
                    <a:pt x="675" y="2032"/>
                  </a:cubicBezTo>
                  <a:cubicBezTo>
                    <a:pt x="665" y="1943"/>
                    <a:pt x="675" y="1860"/>
                    <a:pt x="709" y="1776"/>
                  </a:cubicBezTo>
                  <a:cubicBezTo>
                    <a:pt x="744" y="1697"/>
                    <a:pt x="798" y="1623"/>
                    <a:pt x="872" y="1549"/>
                  </a:cubicBezTo>
                  <a:close/>
                  <a:moveTo>
                    <a:pt x="1364" y="1"/>
                  </a:moveTo>
                  <a:cubicBezTo>
                    <a:pt x="1271" y="1"/>
                    <a:pt x="1182" y="6"/>
                    <a:pt x="1093" y="17"/>
                  </a:cubicBezTo>
                  <a:cubicBezTo>
                    <a:pt x="828" y="52"/>
                    <a:pt x="616" y="141"/>
                    <a:pt x="473" y="283"/>
                  </a:cubicBezTo>
                  <a:cubicBezTo>
                    <a:pt x="325" y="431"/>
                    <a:pt x="266" y="604"/>
                    <a:pt x="291" y="810"/>
                  </a:cubicBezTo>
                  <a:cubicBezTo>
                    <a:pt x="301" y="884"/>
                    <a:pt x="320" y="953"/>
                    <a:pt x="355" y="1017"/>
                  </a:cubicBezTo>
                  <a:cubicBezTo>
                    <a:pt x="389" y="1081"/>
                    <a:pt x="433" y="1145"/>
                    <a:pt x="498" y="1209"/>
                  </a:cubicBezTo>
                  <a:cubicBezTo>
                    <a:pt x="305" y="1367"/>
                    <a:pt x="172" y="1525"/>
                    <a:pt x="99" y="1677"/>
                  </a:cubicBezTo>
                  <a:cubicBezTo>
                    <a:pt x="30" y="1835"/>
                    <a:pt x="0" y="2002"/>
                    <a:pt x="25" y="2190"/>
                  </a:cubicBezTo>
                  <a:cubicBezTo>
                    <a:pt x="59" y="2465"/>
                    <a:pt x="187" y="2682"/>
                    <a:pt x="419" y="2835"/>
                  </a:cubicBezTo>
                  <a:cubicBezTo>
                    <a:pt x="596" y="2950"/>
                    <a:pt x="806" y="3012"/>
                    <a:pt x="1050" y="3012"/>
                  </a:cubicBezTo>
                  <a:cubicBezTo>
                    <a:pt x="1118" y="3012"/>
                    <a:pt x="1188" y="3007"/>
                    <a:pt x="1261" y="2997"/>
                  </a:cubicBezTo>
                  <a:cubicBezTo>
                    <a:pt x="1428" y="2978"/>
                    <a:pt x="1581" y="2938"/>
                    <a:pt x="1724" y="2879"/>
                  </a:cubicBezTo>
                  <a:cubicBezTo>
                    <a:pt x="1867" y="2815"/>
                    <a:pt x="2000" y="2731"/>
                    <a:pt x="2123" y="2628"/>
                  </a:cubicBezTo>
                  <a:lnTo>
                    <a:pt x="2335" y="2815"/>
                  </a:lnTo>
                  <a:lnTo>
                    <a:pt x="3142" y="2717"/>
                  </a:lnTo>
                  <a:lnTo>
                    <a:pt x="2507" y="2170"/>
                  </a:lnTo>
                  <a:cubicBezTo>
                    <a:pt x="2620" y="2017"/>
                    <a:pt x="2699" y="1845"/>
                    <a:pt x="2743" y="1658"/>
                  </a:cubicBezTo>
                  <a:cubicBezTo>
                    <a:pt x="2793" y="1466"/>
                    <a:pt x="2817" y="1254"/>
                    <a:pt x="2808" y="1022"/>
                  </a:cubicBezTo>
                  <a:lnTo>
                    <a:pt x="2808" y="1022"/>
                  </a:lnTo>
                  <a:lnTo>
                    <a:pt x="2212" y="1096"/>
                  </a:lnTo>
                  <a:cubicBezTo>
                    <a:pt x="2221" y="1234"/>
                    <a:pt x="2216" y="1362"/>
                    <a:pt x="2197" y="1480"/>
                  </a:cubicBezTo>
                  <a:cubicBezTo>
                    <a:pt x="2172" y="1594"/>
                    <a:pt x="2133" y="1697"/>
                    <a:pt x="2079" y="1796"/>
                  </a:cubicBezTo>
                  <a:lnTo>
                    <a:pt x="1192" y="1032"/>
                  </a:lnTo>
                  <a:cubicBezTo>
                    <a:pt x="1123" y="973"/>
                    <a:pt x="1069" y="914"/>
                    <a:pt x="1034" y="865"/>
                  </a:cubicBezTo>
                  <a:cubicBezTo>
                    <a:pt x="995" y="815"/>
                    <a:pt x="975" y="766"/>
                    <a:pt x="970" y="722"/>
                  </a:cubicBezTo>
                  <a:cubicBezTo>
                    <a:pt x="961" y="653"/>
                    <a:pt x="980" y="599"/>
                    <a:pt x="1029" y="554"/>
                  </a:cubicBezTo>
                  <a:cubicBezTo>
                    <a:pt x="1079" y="510"/>
                    <a:pt x="1153" y="480"/>
                    <a:pt x="1251" y="471"/>
                  </a:cubicBezTo>
                  <a:cubicBezTo>
                    <a:pt x="1294" y="464"/>
                    <a:pt x="1338" y="462"/>
                    <a:pt x="1382" y="462"/>
                  </a:cubicBezTo>
                  <a:cubicBezTo>
                    <a:pt x="1443" y="462"/>
                    <a:pt x="1505" y="467"/>
                    <a:pt x="1571" y="476"/>
                  </a:cubicBezTo>
                  <a:cubicBezTo>
                    <a:pt x="1680" y="490"/>
                    <a:pt x="1798" y="525"/>
                    <a:pt x="1926" y="569"/>
                  </a:cubicBezTo>
                  <a:lnTo>
                    <a:pt x="1862" y="37"/>
                  </a:lnTo>
                  <a:cubicBezTo>
                    <a:pt x="1719" y="17"/>
                    <a:pt x="1586" y="8"/>
                    <a:pt x="1458" y="3"/>
                  </a:cubicBezTo>
                  <a:cubicBezTo>
                    <a:pt x="1426" y="1"/>
                    <a:pt x="1395" y="1"/>
                    <a:pt x="13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7327857" y="4500597"/>
              <a:ext cx="95868" cy="147546"/>
            </a:xfrm>
            <a:custGeom>
              <a:rect b="b" l="l" r="r" t="t"/>
              <a:pathLst>
                <a:path extrusionOk="0" h="3586" w="2330">
                  <a:moveTo>
                    <a:pt x="892" y="916"/>
                  </a:moveTo>
                  <a:lnTo>
                    <a:pt x="951" y="1414"/>
                  </a:lnTo>
                  <a:cubicBezTo>
                    <a:pt x="852" y="1414"/>
                    <a:pt x="773" y="1399"/>
                    <a:pt x="719" y="1360"/>
                  </a:cubicBezTo>
                  <a:cubicBezTo>
                    <a:pt x="665" y="1325"/>
                    <a:pt x="630" y="1266"/>
                    <a:pt x="621" y="1192"/>
                  </a:cubicBezTo>
                  <a:cubicBezTo>
                    <a:pt x="616" y="1123"/>
                    <a:pt x="635" y="1069"/>
                    <a:pt x="685" y="1015"/>
                  </a:cubicBezTo>
                  <a:cubicBezTo>
                    <a:pt x="734" y="965"/>
                    <a:pt x="803" y="931"/>
                    <a:pt x="892" y="916"/>
                  </a:cubicBezTo>
                  <a:close/>
                  <a:moveTo>
                    <a:pt x="1371" y="1999"/>
                  </a:moveTo>
                  <a:cubicBezTo>
                    <a:pt x="1475" y="1999"/>
                    <a:pt x="1552" y="2019"/>
                    <a:pt x="1601" y="2054"/>
                  </a:cubicBezTo>
                  <a:cubicBezTo>
                    <a:pt x="1660" y="2088"/>
                    <a:pt x="1689" y="2148"/>
                    <a:pt x="1699" y="2236"/>
                  </a:cubicBezTo>
                  <a:cubicBezTo>
                    <a:pt x="1714" y="2320"/>
                    <a:pt x="1689" y="2384"/>
                    <a:pt x="1640" y="2433"/>
                  </a:cubicBezTo>
                  <a:cubicBezTo>
                    <a:pt x="1591" y="2482"/>
                    <a:pt x="1512" y="2517"/>
                    <a:pt x="1399" y="2532"/>
                  </a:cubicBezTo>
                  <a:lnTo>
                    <a:pt x="1335" y="2000"/>
                  </a:lnTo>
                  <a:cubicBezTo>
                    <a:pt x="1347" y="1999"/>
                    <a:pt x="1359" y="1999"/>
                    <a:pt x="1371" y="1999"/>
                  </a:cubicBezTo>
                  <a:close/>
                  <a:moveTo>
                    <a:pt x="1093" y="0"/>
                  </a:moveTo>
                  <a:lnTo>
                    <a:pt x="783" y="40"/>
                  </a:lnTo>
                  <a:lnTo>
                    <a:pt x="837" y="483"/>
                  </a:lnTo>
                  <a:cubicBezTo>
                    <a:pt x="547" y="527"/>
                    <a:pt x="335" y="626"/>
                    <a:pt x="192" y="773"/>
                  </a:cubicBezTo>
                  <a:cubicBezTo>
                    <a:pt x="54" y="916"/>
                    <a:pt x="0" y="1103"/>
                    <a:pt x="25" y="1335"/>
                  </a:cubicBezTo>
                  <a:cubicBezTo>
                    <a:pt x="49" y="1547"/>
                    <a:pt x="133" y="1704"/>
                    <a:pt x="276" y="1803"/>
                  </a:cubicBezTo>
                  <a:cubicBezTo>
                    <a:pt x="419" y="1901"/>
                    <a:pt x="645" y="1960"/>
                    <a:pt x="956" y="1975"/>
                  </a:cubicBezTo>
                  <a:lnTo>
                    <a:pt x="1020" y="1980"/>
                  </a:lnTo>
                  <a:lnTo>
                    <a:pt x="1093" y="2576"/>
                  </a:lnTo>
                  <a:cubicBezTo>
                    <a:pt x="1032" y="2580"/>
                    <a:pt x="972" y="2582"/>
                    <a:pt x="912" y="2582"/>
                  </a:cubicBezTo>
                  <a:cubicBezTo>
                    <a:pt x="817" y="2582"/>
                    <a:pt x="722" y="2576"/>
                    <a:pt x="626" y="2561"/>
                  </a:cubicBezTo>
                  <a:cubicBezTo>
                    <a:pt x="473" y="2542"/>
                    <a:pt x="320" y="2502"/>
                    <a:pt x="163" y="2443"/>
                  </a:cubicBezTo>
                  <a:lnTo>
                    <a:pt x="163" y="2443"/>
                  </a:lnTo>
                  <a:lnTo>
                    <a:pt x="227" y="2945"/>
                  </a:lnTo>
                  <a:cubicBezTo>
                    <a:pt x="374" y="2980"/>
                    <a:pt x="522" y="3000"/>
                    <a:pt x="675" y="3014"/>
                  </a:cubicBezTo>
                  <a:cubicBezTo>
                    <a:pt x="743" y="3019"/>
                    <a:pt x="813" y="3021"/>
                    <a:pt x="883" y="3021"/>
                  </a:cubicBezTo>
                  <a:cubicBezTo>
                    <a:pt x="969" y="3021"/>
                    <a:pt x="1056" y="3018"/>
                    <a:pt x="1143" y="3009"/>
                  </a:cubicBezTo>
                  <a:lnTo>
                    <a:pt x="1217" y="3586"/>
                  </a:lnTo>
                  <a:lnTo>
                    <a:pt x="1522" y="3546"/>
                  </a:lnTo>
                  <a:lnTo>
                    <a:pt x="1453" y="2970"/>
                  </a:lnTo>
                  <a:cubicBezTo>
                    <a:pt x="1763" y="2911"/>
                    <a:pt x="1990" y="2812"/>
                    <a:pt x="2133" y="2670"/>
                  </a:cubicBezTo>
                  <a:cubicBezTo>
                    <a:pt x="2271" y="2527"/>
                    <a:pt x="2330" y="2335"/>
                    <a:pt x="2300" y="2103"/>
                  </a:cubicBezTo>
                  <a:cubicBezTo>
                    <a:pt x="2271" y="1867"/>
                    <a:pt x="2182" y="1699"/>
                    <a:pt x="2039" y="1596"/>
                  </a:cubicBezTo>
                  <a:cubicBezTo>
                    <a:pt x="1896" y="1492"/>
                    <a:pt x="1660" y="1438"/>
                    <a:pt x="1330" y="1424"/>
                  </a:cubicBezTo>
                  <a:lnTo>
                    <a:pt x="1266" y="1419"/>
                  </a:lnTo>
                  <a:lnTo>
                    <a:pt x="1202" y="872"/>
                  </a:lnTo>
                  <a:cubicBezTo>
                    <a:pt x="1247" y="868"/>
                    <a:pt x="1293" y="867"/>
                    <a:pt x="1338" y="867"/>
                  </a:cubicBezTo>
                  <a:cubicBezTo>
                    <a:pt x="1421" y="867"/>
                    <a:pt x="1505" y="872"/>
                    <a:pt x="1591" y="882"/>
                  </a:cubicBezTo>
                  <a:cubicBezTo>
                    <a:pt x="1719" y="897"/>
                    <a:pt x="1852" y="921"/>
                    <a:pt x="1985" y="961"/>
                  </a:cubicBezTo>
                  <a:lnTo>
                    <a:pt x="1926" y="473"/>
                  </a:lnTo>
                  <a:cubicBezTo>
                    <a:pt x="1793" y="453"/>
                    <a:pt x="1665" y="443"/>
                    <a:pt x="1532" y="438"/>
                  </a:cubicBezTo>
                  <a:cubicBezTo>
                    <a:pt x="1457" y="433"/>
                    <a:pt x="1382" y="430"/>
                    <a:pt x="1307" y="430"/>
                  </a:cubicBezTo>
                  <a:cubicBezTo>
                    <a:pt x="1254" y="430"/>
                    <a:pt x="1201" y="431"/>
                    <a:pt x="1148" y="434"/>
                  </a:cubicBezTo>
                  <a:lnTo>
                    <a:pt x="10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7453473" y="4492491"/>
              <a:ext cx="42626" cy="120802"/>
            </a:xfrm>
            <a:custGeom>
              <a:rect b="b" l="l" r="r" t="t"/>
              <a:pathLst>
                <a:path extrusionOk="0" h="2936" w="1036">
                  <a:moveTo>
                    <a:pt x="690" y="0"/>
                  </a:moveTo>
                  <a:lnTo>
                    <a:pt x="1" y="84"/>
                  </a:lnTo>
                  <a:lnTo>
                    <a:pt x="134" y="1177"/>
                  </a:lnTo>
                  <a:lnTo>
                    <a:pt x="326" y="1965"/>
                  </a:lnTo>
                  <a:lnTo>
                    <a:pt x="818" y="1906"/>
                  </a:lnTo>
                  <a:lnTo>
                    <a:pt x="823" y="1094"/>
                  </a:lnTo>
                  <a:lnTo>
                    <a:pt x="690" y="0"/>
                  </a:lnTo>
                  <a:close/>
                  <a:moveTo>
                    <a:pt x="951" y="2172"/>
                  </a:moveTo>
                  <a:lnTo>
                    <a:pt x="267" y="2256"/>
                  </a:lnTo>
                  <a:lnTo>
                    <a:pt x="346" y="2936"/>
                  </a:lnTo>
                  <a:lnTo>
                    <a:pt x="1035" y="2852"/>
                  </a:lnTo>
                  <a:lnTo>
                    <a:pt x="951" y="217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7531896" y="4477267"/>
              <a:ext cx="110310" cy="125698"/>
            </a:xfrm>
            <a:custGeom>
              <a:rect b="b" l="l" r="r" t="t"/>
              <a:pathLst>
                <a:path extrusionOk="0" h="3055" w="2681">
                  <a:moveTo>
                    <a:pt x="1626" y="1227"/>
                  </a:moveTo>
                  <a:lnTo>
                    <a:pt x="1552" y="1769"/>
                  </a:lnTo>
                  <a:lnTo>
                    <a:pt x="1050" y="1828"/>
                  </a:lnTo>
                  <a:lnTo>
                    <a:pt x="1050" y="1828"/>
                  </a:lnTo>
                  <a:lnTo>
                    <a:pt x="1119" y="1291"/>
                  </a:lnTo>
                  <a:lnTo>
                    <a:pt x="1626" y="1227"/>
                  </a:lnTo>
                  <a:close/>
                  <a:moveTo>
                    <a:pt x="2198" y="1"/>
                  </a:moveTo>
                  <a:lnTo>
                    <a:pt x="1774" y="50"/>
                  </a:lnTo>
                  <a:lnTo>
                    <a:pt x="1680" y="808"/>
                  </a:lnTo>
                  <a:lnTo>
                    <a:pt x="1178" y="872"/>
                  </a:lnTo>
                  <a:lnTo>
                    <a:pt x="1272" y="114"/>
                  </a:lnTo>
                  <a:lnTo>
                    <a:pt x="843" y="163"/>
                  </a:lnTo>
                  <a:lnTo>
                    <a:pt x="750" y="922"/>
                  </a:lnTo>
                  <a:lnTo>
                    <a:pt x="104" y="1001"/>
                  </a:lnTo>
                  <a:lnTo>
                    <a:pt x="154" y="1404"/>
                  </a:lnTo>
                  <a:lnTo>
                    <a:pt x="695" y="1340"/>
                  </a:lnTo>
                  <a:lnTo>
                    <a:pt x="695" y="1340"/>
                  </a:lnTo>
                  <a:lnTo>
                    <a:pt x="626" y="1882"/>
                  </a:lnTo>
                  <a:lnTo>
                    <a:pt x="1" y="1956"/>
                  </a:lnTo>
                  <a:lnTo>
                    <a:pt x="50" y="2365"/>
                  </a:lnTo>
                  <a:lnTo>
                    <a:pt x="582" y="2301"/>
                  </a:lnTo>
                  <a:lnTo>
                    <a:pt x="488" y="3054"/>
                  </a:lnTo>
                  <a:lnTo>
                    <a:pt x="912" y="3005"/>
                  </a:lnTo>
                  <a:lnTo>
                    <a:pt x="1006" y="2252"/>
                  </a:lnTo>
                  <a:lnTo>
                    <a:pt x="1508" y="2188"/>
                  </a:lnTo>
                  <a:lnTo>
                    <a:pt x="1414" y="2941"/>
                  </a:lnTo>
                  <a:lnTo>
                    <a:pt x="1838" y="2892"/>
                  </a:lnTo>
                  <a:lnTo>
                    <a:pt x="1932" y="2138"/>
                  </a:lnTo>
                  <a:lnTo>
                    <a:pt x="2572" y="2059"/>
                  </a:lnTo>
                  <a:lnTo>
                    <a:pt x="2523" y="1651"/>
                  </a:lnTo>
                  <a:lnTo>
                    <a:pt x="1981" y="1715"/>
                  </a:lnTo>
                  <a:lnTo>
                    <a:pt x="2050" y="1178"/>
                  </a:lnTo>
                  <a:lnTo>
                    <a:pt x="2680" y="1099"/>
                  </a:lnTo>
                  <a:lnTo>
                    <a:pt x="2631" y="695"/>
                  </a:lnTo>
                  <a:lnTo>
                    <a:pt x="2104" y="759"/>
                  </a:lnTo>
                  <a:lnTo>
                    <a:pt x="21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7477584" y="4727142"/>
              <a:ext cx="262094" cy="167707"/>
            </a:xfrm>
            <a:custGeom>
              <a:rect b="b" l="l" r="r" t="t"/>
              <a:pathLst>
                <a:path extrusionOk="0" h="4076" w="6370">
                  <a:moveTo>
                    <a:pt x="2577" y="1"/>
                  </a:moveTo>
                  <a:lnTo>
                    <a:pt x="1" y="1705"/>
                  </a:lnTo>
                  <a:cubicBezTo>
                    <a:pt x="1099" y="3426"/>
                    <a:pt x="3136" y="4075"/>
                    <a:pt x="4558" y="4075"/>
                  </a:cubicBezTo>
                  <a:cubicBezTo>
                    <a:pt x="5395" y="4075"/>
                    <a:pt x="6018" y="3851"/>
                    <a:pt x="6113" y="3488"/>
                  </a:cubicBezTo>
                  <a:cubicBezTo>
                    <a:pt x="6369" y="2508"/>
                    <a:pt x="3449" y="2370"/>
                    <a:pt x="25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2" name="Google Shape;2032;p82"/>
          <p:cNvPicPr preferRelativeResize="0"/>
          <p:nvPr/>
        </p:nvPicPr>
        <p:blipFill>
          <a:blip r:embed="rId3">
            <a:alphaModFix/>
          </a:blip>
          <a:stretch>
            <a:fillRect/>
          </a:stretch>
        </p:blipFill>
        <p:spPr>
          <a:xfrm>
            <a:off x="904226" y="1322703"/>
            <a:ext cx="6410601" cy="3101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pic>
        <p:nvPicPr>
          <p:cNvPr id="2037" name="Google Shape;2037;p83"/>
          <p:cNvPicPr preferRelativeResize="0"/>
          <p:nvPr/>
        </p:nvPicPr>
        <p:blipFill>
          <a:blip r:embed="rId3">
            <a:alphaModFix/>
          </a:blip>
          <a:stretch>
            <a:fillRect/>
          </a:stretch>
        </p:blipFill>
        <p:spPr>
          <a:xfrm>
            <a:off x="1353425" y="761300"/>
            <a:ext cx="6437150" cy="3620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84"/>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2043" name="Google Shape;2043;p84"/>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grpSp>
        <p:nvGrpSpPr>
          <p:cNvPr id="2044" name="Google Shape;2044;p84"/>
          <p:cNvGrpSpPr/>
          <p:nvPr/>
        </p:nvGrpSpPr>
        <p:grpSpPr>
          <a:xfrm>
            <a:off x="4802874" y="919245"/>
            <a:ext cx="1125159" cy="932230"/>
            <a:chOff x="5081874" y="1197465"/>
            <a:chExt cx="1077636" cy="892855"/>
          </a:xfrm>
        </p:grpSpPr>
        <p:sp>
          <p:nvSpPr>
            <p:cNvPr id="2045" name="Google Shape;2045;p84"/>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4"/>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4"/>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4"/>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4"/>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4"/>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4"/>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4"/>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4"/>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4"/>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4"/>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4"/>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4"/>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4"/>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4"/>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4"/>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84"/>
          <p:cNvGrpSpPr/>
          <p:nvPr/>
        </p:nvGrpSpPr>
        <p:grpSpPr>
          <a:xfrm>
            <a:off x="7741122" y="1506073"/>
            <a:ext cx="952229" cy="493390"/>
            <a:chOff x="7842312" y="1761015"/>
            <a:chExt cx="912009" cy="472551"/>
          </a:xfrm>
        </p:grpSpPr>
        <p:sp>
          <p:nvSpPr>
            <p:cNvPr id="2062" name="Google Shape;2062;p84"/>
            <p:cNvSpPr/>
            <p:nvPr/>
          </p:nvSpPr>
          <p:spPr>
            <a:xfrm>
              <a:off x="7842312" y="1761015"/>
              <a:ext cx="912009" cy="472551"/>
            </a:xfrm>
            <a:custGeom>
              <a:rect b="b" l="l" r="r" t="t"/>
              <a:pathLst>
                <a:path extrusionOk="0" h="11324" w="21855">
                  <a:moveTo>
                    <a:pt x="2621" y="0"/>
                  </a:moveTo>
                  <a:cubicBezTo>
                    <a:pt x="1168" y="0"/>
                    <a:pt x="1" y="1167"/>
                    <a:pt x="1" y="2620"/>
                  </a:cubicBezTo>
                  <a:lnTo>
                    <a:pt x="1" y="8703"/>
                  </a:lnTo>
                  <a:cubicBezTo>
                    <a:pt x="1" y="10151"/>
                    <a:pt x="1168" y="11324"/>
                    <a:pt x="2621" y="11324"/>
                  </a:cubicBezTo>
                  <a:lnTo>
                    <a:pt x="19234" y="11324"/>
                  </a:lnTo>
                  <a:cubicBezTo>
                    <a:pt x="20687" y="11324"/>
                    <a:pt x="21855" y="10151"/>
                    <a:pt x="21855" y="8703"/>
                  </a:cubicBezTo>
                  <a:lnTo>
                    <a:pt x="21855" y="2620"/>
                  </a:lnTo>
                  <a:cubicBezTo>
                    <a:pt x="21855" y="1167"/>
                    <a:pt x="20687" y="0"/>
                    <a:pt x="192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4"/>
            <p:cNvSpPr/>
            <p:nvPr/>
          </p:nvSpPr>
          <p:spPr>
            <a:xfrm>
              <a:off x="7925566" y="2004977"/>
              <a:ext cx="732570" cy="35804"/>
            </a:xfrm>
            <a:custGeom>
              <a:rect b="b" l="l" r="r" t="t"/>
              <a:pathLst>
                <a:path extrusionOk="0" h="858" w="17555">
                  <a:moveTo>
                    <a:pt x="508" y="1"/>
                  </a:moveTo>
                  <a:cubicBezTo>
                    <a:pt x="1" y="65"/>
                    <a:pt x="1" y="798"/>
                    <a:pt x="508" y="858"/>
                  </a:cubicBezTo>
                  <a:lnTo>
                    <a:pt x="17126" y="858"/>
                  </a:lnTo>
                  <a:cubicBezTo>
                    <a:pt x="17363" y="858"/>
                    <a:pt x="17555" y="665"/>
                    <a:pt x="17555" y="429"/>
                  </a:cubicBezTo>
                  <a:cubicBezTo>
                    <a:pt x="17555" y="193"/>
                    <a:pt x="17363" y="5"/>
                    <a:pt x="171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4"/>
            <p:cNvSpPr/>
            <p:nvPr/>
          </p:nvSpPr>
          <p:spPr>
            <a:xfrm>
              <a:off x="7942217" y="1843435"/>
              <a:ext cx="101988" cy="106912"/>
            </a:xfrm>
            <a:custGeom>
              <a:rect b="b" l="l" r="r" t="t"/>
              <a:pathLst>
                <a:path extrusionOk="0" h="2562" w="2444">
                  <a:moveTo>
                    <a:pt x="1552" y="990"/>
                  </a:moveTo>
                  <a:lnTo>
                    <a:pt x="1409" y="1576"/>
                  </a:lnTo>
                  <a:lnTo>
                    <a:pt x="897" y="1576"/>
                  </a:lnTo>
                  <a:lnTo>
                    <a:pt x="1045" y="990"/>
                  </a:lnTo>
                  <a:close/>
                  <a:moveTo>
                    <a:pt x="1010" y="0"/>
                  </a:moveTo>
                  <a:lnTo>
                    <a:pt x="828" y="724"/>
                  </a:lnTo>
                  <a:lnTo>
                    <a:pt x="202" y="724"/>
                  </a:lnTo>
                  <a:lnTo>
                    <a:pt x="202" y="990"/>
                  </a:lnTo>
                  <a:lnTo>
                    <a:pt x="764" y="990"/>
                  </a:lnTo>
                  <a:lnTo>
                    <a:pt x="616" y="1576"/>
                  </a:lnTo>
                  <a:lnTo>
                    <a:pt x="1" y="1576"/>
                  </a:lnTo>
                  <a:lnTo>
                    <a:pt x="1" y="1842"/>
                  </a:lnTo>
                  <a:lnTo>
                    <a:pt x="552" y="1842"/>
                  </a:lnTo>
                  <a:lnTo>
                    <a:pt x="370" y="2561"/>
                  </a:lnTo>
                  <a:lnTo>
                    <a:pt x="651" y="2561"/>
                  </a:lnTo>
                  <a:lnTo>
                    <a:pt x="828" y="1842"/>
                  </a:lnTo>
                  <a:lnTo>
                    <a:pt x="1340" y="1842"/>
                  </a:lnTo>
                  <a:lnTo>
                    <a:pt x="1163" y="2561"/>
                  </a:lnTo>
                  <a:lnTo>
                    <a:pt x="1439" y="2561"/>
                  </a:lnTo>
                  <a:lnTo>
                    <a:pt x="1621" y="1842"/>
                  </a:lnTo>
                  <a:lnTo>
                    <a:pt x="2247" y="1842"/>
                  </a:lnTo>
                  <a:lnTo>
                    <a:pt x="2247" y="1576"/>
                  </a:lnTo>
                  <a:lnTo>
                    <a:pt x="1690" y="1576"/>
                  </a:lnTo>
                  <a:lnTo>
                    <a:pt x="1833" y="990"/>
                  </a:lnTo>
                  <a:lnTo>
                    <a:pt x="2444" y="990"/>
                  </a:lnTo>
                  <a:lnTo>
                    <a:pt x="2444" y="724"/>
                  </a:lnTo>
                  <a:lnTo>
                    <a:pt x="1902" y="724"/>
                  </a:lnTo>
                  <a:lnTo>
                    <a:pt x="2079" y="0"/>
                  </a:lnTo>
                  <a:lnTo>
                    <a:pt x="1803" y="0"/>
                  </a:lnTo>
                  <a:lnTo>
                    <a:pt x="1621" y="724"/>
                  </a:lnTo>
                  <a:lnTo>
                    <a:pt x="1109" y="724"/>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84"/>
          <p:cNvGrpSpPr/>
          <p:nvPr/>
        </p:nvGrpSpPr>
        <p:grpSpPr>
          <a:xfrm>
            <a:off x="6595543" y="546673"/>
            <a:ext cx="860339" cy="669153"/>
            <a:chOff x="6853466" y="1023490"/>
            <a:chExt cx="824001" cy="640889"/>
          </a:xfrm>
        </p:grpSpPr>
        <p:sp>
          <p:nvSpPr>
            <p:cNvPr id="2066" name="Google Shape;2066;p84"/>
            <p:cNvSpPr/>
            <p:nvPr/>
          </p:nvSpPr>
          <p:spPr>
            <a:xfrm>
              <a:off x="6853466" y="1023490"/>
              <a:ext cx="824001" cy="640889"/>
            </a:xfrm>
            <a:custGeom>
              <a:rect b="b" l="l" r="r" t="t"/>
              <a:pathLst>
                <a:path extrusionOk="0" h="15358" w="19746">
                  <a:moveTo>
                    <a:pt x="2620" y="0"/>
                  </a:moveTo>
                  <a:cubicBezTo>
                    <a:pt x="1168" y="0"/>
                    <a:pt x="0" y="1167"/>
                    <a:pt x="0" y="2620"/>
                  </a:cubicBezTo>
                  <a:lnTo>
                    <a:pt x="0" y="12737"/>
                  </a:lnTo>
                  <a:cubicBezTo>
                    <a:pt x="0" y="14190"/>
                    <a:pt x="1168" y="15357"/>
                    <a:pt x="2620" y="15357"/>
                  </a:cubicBezTo>
                  <a:lnTo>
                    <a:pt x="17126" y="15357"/>
                  </a:lnTo>
                  <a:cubicBezTo>
                    <a:pt x="18579" y="15357"/>
                    <a:pt x="19746" y="14190"/>
                    <a:pt x="19746" y="12737"/>
                  </a:cubicBezTo>
                  <a:lnTo>
                    <a:pt x="19746" y="2620"/>
                  </a:lnTo>
                  <a:cubicBezTo>
                    <a:pt x="19746" y="1167"/>
                    <a:pt x="18579" y="0"/>
                    <a:pt x="17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4"/>
            <p:cNvSpPr/>
            <p:nvPr/>
          </p:nvSpPr>
          <p:spPr>
            <a:xfrm>
              <a:off x="7044386" y="1149770"/>
              <a:ext cx="427357" cy="388715"/>
            </a:xfrm>
            <a:custGeom>
              <a:rect b="b" l="l" r="r" t="t"/>
              <a:pathLst>
                <a:path extrusionOk="0" h="9315" w="10241">
                  <a:moveTo>
                    <a:pt x="5126" y="1"/>
                  </a:moveTo>
                  <a:cubicBezTo>
                    <a:pt x="4772" y="1"/>
                    <a:pt x="4413" y="41"/>
                    <a:pt x="4054" y="126"/>
                  </a:cubicBezTo>
                  <a:cubicBezTo>
                    <a:pt x="1552" y="717"/>
                    <a:pt x="1" y="3224"/>
                    <a:pt x="592" y="5726"/>
                  </a:cubicBezTo>
                  <a:cubicBezTo>
                    <a:pt x="1098" y="7869"/>
                    <a:pt x="3009" y="9315"/>
                    <a:pt x="5119" y="9315"/>
                  </a:cubicBezTo>
                  <a:cubicBezTo>
                    <a:pt x="5473" y="9315"/>
                    <a:pt x="5833" y="9274"/>
                    <a:pt x="6192" y="9189"/>
                  </a:cubicBezTo>
                  <a:cubicBezTo>
                    <a:pt x="8694" y="8598"/>
                    <a:pt x="10241" y="6091"/>
                    <a:pt x="9650" y="3589"/>
                  </a:cubicBezTo>
                  <a:cubicBezTo>
                    <a:pt x="9144" y="1446"/>
                    <a:pt x="7232" y="1"/>
                    <a:pt x="5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4"/>
            <p:cNvSpPr/>
            <p:nvPr/>
          </p:nvSpPr>
          <p:spPr>
            <a:xfrm>
              <a:off x="7132064" y="1250384"/>
              <a:ext cx="104158" cy="40269"/>
            </a:xfrm>
            <a:custGeom>
              <a:rect b="b" l="l" r="r" t="t"/>
              <a:pathLst>
                <a:path extrusionOk="0" h="965" w="2496">
                  <a:moveTo>
                    <a:pt x="1302" y="0"/>
                  </a:moveTo>
                  <a:cubicBezTo>
                    <a:pt x="670" y="0"/>
                    <a:pt x="195" y="508"/>
                    <a:pt x="175" y="528"/>
                  </a:cubicBezTo>
                  <a:cubicBezTo>
                    <a:pt x="0" y="718"/>
                    <a:pt x="172" y="964"/>
                    <a:pt x="368" y="964"/>
                  </a:cubicBezTo>
                  <a:cubicBezTo>
                    <a:pt x="431" y="964"/>
                    <a:pt x="497" y="939"/>
                    <a:pt x="555" y="877"/>
                  </a:cubicBezTo>
                  <a:cubicBezTo>
                    <a:pt x="555" y="873"/>
                    <a:pt x="909" y="508"/>
                    <a:pt x="1320" y="508"/>
                  </a:cubicBezTo>
                  <a:cubicBezTo>
                    <a:pt x="1322" y="508"/>
                    <a:pt x="1325" y="508"/>
                    <a:pt x="1328" y="508"/>
                  </a:cubicBezTo>
                  <a:cubicBezTo>
                    <a:pt x="1550" y="513"/>
                    <a:pt x="1761" y="636"/>
                    <a:pt x="1963" y="868"/>
                  </a:cubicBezTo>
                  <a:cubicBezTo>
                    <a:pt x="2013" y="922"/>
                    <a:pt x="2082" y="956"/>
                    <a:pt x="2155" y="956"/>
                  </a:cubicBezTo>
                  <a:lnTo>
                    <a:pt x="2155" y="961"/>
                  </a:lnTo>
                  <a:cubicBezTo>
                    <a:pt x="2377" y="961"/>
                    <a:pt x="2495" y="705"/>
                    <a:pt x="2352" y="538"/>
                  </a:cubicBezTo>
                  <a:cubicBezTo>
                    <a:pt x="2057" y="188"/>
                    <a:pt x="1712" y="6"/>
                    <a:pt x="1338" y="1"/>
                  </a:cubicBezTo>
                  <a:cubicBezTo>
                    <a:pt x="1326" y="0"/>
                    <a:pt x="1314"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4"/>
            <p:cNvSpPr/>
            <p:nvPr/>
          </p:nvSpPr>
          <p:spPr>
            <a:xfrm>
              <a:off x="7280376" y="1250176"/>
              <a:ext cx="104742" cy="40687"/>
            </a:xfrm>
            <a:custGeom>
              <a:rect b="b" l="l" r="r" t="t"/>
              <a:pathLst>
                <a:path extrusionOk="0" h="975" w="2510">
                  <a:moveTo>
                    <a:pt x="1185" y="0"/>
                  </a:moveTo>
                  <a:cubicBezTo>
                    <a:pt x="1176" y="0"/>
                    <a:pt x="1167" y="1"/>
                    <a:pt x="1158" y="1"/>
                  </a:cubicBezTo>
                  <a:cubicBezTo>
                    <a:pt x="783" y="6"/>
                    <a:pt x="439" y="188"/>
                    <a:pt x="143" y="538"/>
                  </a:cubicBezTo>
                  <a:cubicBezTo>
                    <a:pt x="0" y="705"/>
                    <a:pt x="118" y="961"/>
                    <a:pt x="340" y="961"/>
                  </a:cubicBezTo>
                  <a:cubicBezTo>
                    <a:pt x="414" y="961"/>
                    <a:pt x="488" y="927"/>
                    <a:pt x="532" y="868"/>
                  </a:cubicBezTo>
                  <a:cubicBezTo>
                    <a:pt x="729" y="636"/>
                    <a:pt x="946" y="518"/>
                    <a:pt x="1168" y="513"/>
                  </a:cubicBezTo>
                  <a:cubicBezTo>
                    <a:pt x="1175" y="513"/>
                    <a:pt x="1183" y="513"/>
                    <a:pt x="1191" y="513"/>
                  </a:cubicBezTo>
                  <a:cubicBezTo>
                    <a:pt x="1595" y="513"/>
                    <a:pt x="1941" y="878"/>
                    <a:pt x="1946" y="882"/>
                  </a:cubicBezTo>
                  <a:cubicBezTo>
                    <a:pt x="2002" y="948"/>
                    <a:pt x="2069" y="975"/>
                    <a:pt x="2133" y="975"/>
                  </a:cubicBezTo>
                  <a:cubicBezTo>
                    <a:pt x="2332" y="975"/>
                    <a:pt x="2510" y="719"/>
                    <a:pt x="2320" y="533"/>
                  </a:cubicBezTo>
                  <a:cubicBezTo>
                    <a:pt x="2301" y="508"/>
                    <a:pt x="1821" y="0"/>
                    <a:pt x="1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4"/>
            <p:cNvSpPr/>
            <p:nvPr/>
          </p:nvSpPr>
          <p:spPr>
            <a:xfrm>
              <a:off x="7126639" y="1325626"/>
              <a:ext cx="271328" cy="90471"/>
            </a:xfrm>
            <a:custGeom>
              <a:rect b="b" l="l" r="r" t="t"/>
              <a:pathLst>
                <a:path extrusionOk="0" h="2168" w="6502">
                  <a:moveTo>
                    <a:pt x="0" y="0"/>
                  </a:moveTo>
                  <a:cubicBezTo>
                    <a:pt x="118" y="365"/>
                    <a:pt x="300" y="705"/>
                    <a:pt x="547" y="995"/>
                  </a:cubicBezTo>
                  <a:cubicBezTo>
                    <a:pt x="1005" y="1567"/>
                    <a:pt x="1813" y="2168"/>
                    <a:pt x="3177" y="2168"/>
                  </a:cubicBezTo>
                  <a:cubicBezTo>
                    <a:pt x="4517" y="2168"/>
                    <a:pt x="5359" y="1586"/>
                    <a:pt x="5861" y="1030"/>
                  </a:cubicBezTo>
                  <a:cubicBezTo>
                    <a:pt x="6137" y="729"/>
                    <a:pt x="6354" y="380"/>
                    <a:pt x="6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4"/>
            <p:cNvSpPr/>
            <p:nvPr/>
          </p:nvSpPr>
          <p:spPr>
            <a:xfrm>
              <a:off x="7126639" y="1325626"/>
              <a:ext cx="46863" cy="41772"/>
            </a:xfrm>
            <a:custGeom>
              <a:rect b="b" l="l" r="r" t="t"/>
              <a:pathLst>
                <a:path extrusionOk="0" h="1001" w="1123">
                  <a:moveTo>
                    <a:pt x="0" y="0"/>
                  </a:moveTo>
                  <a:cubicBezTo>
                    <a:pt x="118" y="365"/>
                    <a:pt x="300" y="705"/>
                    <a:pt x="547" y="1000"/>
                  </a:cubicBezTo>
                  <a:lnTo>
                    <a:pt x="1123" y="439"/>
                  </a:lnTo>
                  <a:lnTo>
                    <a:pt x="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4"/>
            <p:cNvSpPr/>
            <p:nvPr/>
          </p:nvSpPr>
          <p:spPr>
            <a:xfrm>
              <a:off x="7346353" y="1325626"/>
              <a:ext cx="51620" cy="42982"/>
            </a:xfrm>
            <a:custGeom>
              <a:rect b="b" l="l" r="r" t="t"/>
              <a:pathLst>
                <a:path extrusionOk="0" h="1030" w="1237">
                  <a:moveTo>
                    <a:pt x="434" y="0"/>
                  </a:moveTo>
                  <a:lnTo>
                    <a:pt x="0" y="562"/>
                  </a:lnTo>
                  <a:lnTo>
                    <a:pt x="596" y="1030"/>
                  </a:lnTo>
                  <a:cubicBezTo>
                    <a:pt x="872" y="729"/>
                    <a:pt x="1089" y="38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84"/>
          <p:cNvGrpSpPr/>
          <p:nvPr/>
        </p:nvGrpSpPr>
        <p:grpSpPr>
          <a:xfrm>
            <a:off x="8123419" y="870026"/>
            <a:ext cx="473480" cy="221078"/>
            <a:chOff x="8130261" y="1050598"/>
            <a:chExt cx="453482" cy="211740"/>
          </a:xfrm>
        </p:grpSpPr>
        <p:sp>
          <p:nvSpPr>
            <p:cNvPr id="2074" name="Google Shape;2074;p84"/>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4"/>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84"/>
          <p:cNvGrpSpPr/>
          <p:nvPr/>
        </p:nvGrpSpPr>
        <p:grpSpPr>
          <a:xfrm>
            <a:off x="5235092" y="2350281"/>
            <a:ext cx="3572561" cy="2793218"/>
            <a:chOff x="5235092" y="2350281"/>
            <a:chExt cx="3572561" cy="2793218"/>
          </a:xfrm>
        </p:grpSpPr>
        <p:sp>
          <p:nvSpPr>
            <p:cNvPr id="2077" name="Google Shape;2077;p84"/>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4"/>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4"/>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4"/>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4"/>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4"/>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4"/>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4"/>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4"/>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4"/>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4"/>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4"/>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4"/>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4"/>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4"/>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4"/>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4"/>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4"/>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4"/>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4"/>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4"/>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4"/>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4"/>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4"/>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4"/>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4"/>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4"/>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4"/>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4"/>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4"/>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4"/>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4"/>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4"/>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4"/>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4"/>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4"/>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4"/>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4"/>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4"/>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4"/>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4"/>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4"/>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4"/>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4"/>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4"/>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4"/>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4"/>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4"/>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84"/>
            <p:cNvGrpSpPr/>
            <p:nvPr/>
          </p:nvGrpSpPr>
          <p:grpSpPr>
            <a:xfrm>
              <a:off x="5235092" y="2350281"/>
              <a:ext cx="434396" cy="308610"/>
              <a:chOff x="5377529" y="2928069"/>
              <a:chExt cx="416048" cy="295575"/>
            </a:xfrm>
          </p:grpSpPr>
          <p:sp>
            <p:nvSpPr>
              <p:cNvPr id="2126" name="Google Shape;2126;p84"/>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4"/>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84"/>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4"/>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1"/>
          <p:cNvSpPr txBox="1"/>
          <p:nvPr>
            <p:ph type="title"/>
          </p:nvPr>
        </p:nvSpPr>
        <p:spPr>
          <a:xfrm>
            <a:off x="466175" y="239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Faced</a:t>
            </a:r>
            <a:endParaRPr/>
          </a:p>
        </p:txBody>
      </p:sp>
      <p:pic>
        <p:nvPicPr>
          <p:cNvPr id="679" name="Google Shape;679;p31"/>
          <p:cNvPicPr preferRelativeResize="0"/>
          <p:nvPr/>
        </p:nvPicPr>
        <p:blipFill>
          <a:blip r:embed="rId3">
            <a:alphaModFix/>
          </a:blip>
          <a:stretch>
            <a:fillRect/>
          </a:stretch>
        </p:blipFill>
        <p:spPr>
          <a:xfrm>
            <a:off x="3904477" y="112298"/>
            <a:ext cx="827400" cy="827400"/>
          </a:xfrm>
          <a:prstGeom prst="rect">
            <a:avLst/>
          </a:prstGeom>
          <a:noFill/>
          <a:ln>
            <a:noFill/>
          </a:ln>
        </p:spPr>
      </p:pic>
      <p:sp>
        <p:nvSpPr>
          <p:cNvPr id="680" name="Google Shape;680;p31"/>
          <p:cNvSpPr/>
          <p:nvPr/>
        </p:nvSpPr>
        <p:spPr>
          <a:xfrm>
            <a:off x="3516000" y="1532925"/>
            <a:ext cx="2112000" cy="827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681" name="Google Shape;681;p31"/>
          <p:cNvSpPr txBox="1"/>
          <p:nvPr/>
        </p:nvSpPr>
        <p:spPr>
          <a:xfrm>
            <a:off x="3427975" y="1218325"/>
            <a:ext cx="204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If left unaddressed, </a:t>
            </a:r>
            <a:endParaRPr sz="1200">
              <a:solidFill>
                <a:schemeClr val="dk1"/>
              </a:solidFill>
              <a:latin typeface="Noto Sans"/>
              <a:ea typeface="Noto Sans"/>
              <a:cs typeface="Noto Sans"/>
              <a:sym typeface="Noto Sans"/>
            </a:endParaRPr>
          </a:p>
          <a:p>
            <a:pPr indent="0" lvl="0" marL="0" rtl="0" algn="ctr">
              <a:spcBef>
                <a:spcPts val="0"/>
              </a:spcBef>
              <a:spcAft>
                <a:spcPts val="0"/>
              </a:spcAft>
              <a:buNone/>
            </a:pPr>
            <a:r>
              <a:rPr lang="en" sz="1200">
                <a:solidFill>
                  <a:schemeClr val="dk1"/>
                </a:solidFill>
                <a:latin typeface="Noto Sans"/>
                <a:ea typeface="Noto Sans"/>
                <a:cs typeface="Noto Sans"/>
                <a:sym typeface="Noto Sans"/>
              </a:rPr>
              <a:t>will result in:</a:t>
            </a:r>
            <a:endParaRPr sz="1200">
              <a:solidFill>
                <a:schemeClr val="dk1"/>
              </a:solidFill>
              <a:latin typeface="Noto Sans"/>
              <a:ea typeface="Noto Sans"/>
              <a:cs typeface="Noto Sans"/>
              <a:sym typeface="Noto Sans"/>
            </a:endParaRPr>
          </a:p>
        </p:txBody>
      </p:sp>
      <p:pic>
        <p:nvPicPr>
          <p:cNvPr id="682" name="Google Shape;682;p31"/>
          <p:cNvPicPr preferRelativeResize="0"/>
          <p:nvPr/>
        </p:nvPicPr>
        <p:blipFill>
          <a:blip r:embed="rId4">
            <a:alphaModFix/>
          </a:blip>
          <a:stretch>
            <a:fillRect/>
          </a:stretch>
        </p:blipFill>
        <p:spPr>
          <a:xfrm>
            <a:off x="6769550" y="1130975"/>
            <a:ext cx="1119450" cy="1119450"/>
          </a:xfrm>
          <a:prstGeom prst="rect">
            <a:avLst/>
          </a:prstGeom>
          <a:noFill/>
          <a:ln>
            <a:noFill/>
          </a:ln>
        </p:spPr>
      </p:pic>
      <p:sp>
        <p:nvSpPr>
          <p:cNvPr id="683" name="Google Shape;683;p31"/>
          <p:cNvSpPr txBox="1"/>
          <p:nvPr/>
        </p:nvSpPr>
        <p:spPr>
          <a:xfrm>
            <a:off x="6153875" y="2250425"/>
            <a:ext cx="235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Diminished sense of safety in online spaces</a:t>
            </a:r>
            <a:endParaRPr sz="1000">
              <a:solidFill>
                <a:schemeClr val="dk1"/>
              </a:solidFill>
              <a:latin typeface="Noto Sans"/>
              <a:ea typeface="Noto Sans"/>
              <a:cs typeface="Noto Sans"/>
              <a:sym typeface="Noto Sans"/>
            </a:endParaRPr>
          </a:p>
        </p:txBody>
      </p:sp>
      <p:pic>
        <p:nvPicPr>
          <p:cNvPr id="684" name="Google Shape;684;p31"/>
          <p:cNvPicPr preferRelativeResize="0"/>
          <p:nvPr/>
        </p:nvPicPr>
        <p:blipFill>
          <a:blip r:embed="rId5">
            <a:alphaModFix/>
          </a:blip>
          <a:stretch>
            <a:fillRect/>
          </a:stretch>
        </p:blipFill>
        <p:spPr>
          <a:xfrm>
            <a:off x="1255000" y="1040475"/>
            <a:ext cx="1119450" cy="1119450"/>
          </a:xfrm>
          <a:prstGeom prst="rect">
            <a:avLst/>
          </a:prstGeom>
          <a:noFill/>
          <a:ln>
            <a:noFill/>
          </a:ln>
        </p:spPr>
      </p:pic>
      <p:sp>
        <p:nvSpPr>
          <p:cNvPr id="685" name="Google Shape;685;p31"/>
          <p:cNvSpPr txBox="1"/>
          <p:nvPr/>
        </p:nvSpPr>
        <p:spPr>
          <a:xfrm>
            <a:off x="299275" y="2250413"/>
            <a:ext cx="303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Online Safety Poll indicating an upward trend in harmful content exposure</a:t>
            </a:r>
            <a:endParaRPr sz="1200">
              <a:solidFill>
                <a:schemeClr val="dk1"/>
              </a:solidFill>
              <a:latin typeface="Noto Sans"/>
              <a:ea typeface="Noto Sans"/>
              <a:cs typeface="Noto Sans"/>
              <a:sym typeface="Noto Sans"/>
            </a:endParaRPr>
          </a:p>
        </p:txBody>
      </p:sp>
      <p:pic>
        <p:nvPicPr>
          <p:cNvPr id="686" name="Google Shape;686;p31"/>
          <p:cNvPicPr preferRelativeResize="0"/>
          <p:nvPr/>
        </p:nvPicPr>
        <p:blipFill>
          <a:blip r:embed="rId6">
            <a:alphaModFix/>
          </a:blip>
          <a:stretch>
            <a:fillRect/>
          </a:stretch>
        </p:blipFill>
        <p:spPr>
          <a:xfrm>
            <a:off x="1240825" y="3035225"/>
            <a:ext cx="1119450" cy="1119450"/>
          </a:xfrm>
          <a:prstGeom prst="rect">
            <a:avLst/>
          </a:prstGeom>
          <a:noFill/>
          <a:ln>
            <a:noFill/>
          </a:ln>
        </p:spPr>
      </p:pic>
      <p:sp>
        <p:nvSpPr>
          <p:cNvPr id="687" name="Google Shape;687;p31"/>
          <p:cNvSpPr txBox="1"/>
          <p:nvPr/>
        </p:nvSpPr>
        <p:spPr>
          <a:xfrm>
            <a:off x="313900" y="4154675"/>
            <a:ext cx="2973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Lack of data on the scale and evolution of hate/toxic behaviour on Singapore-focused subreddits.</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688" name="Google Shape;688;p31"/>
          <p:cNvSpPr/>
          <p:nvPr/>
        </p:nvSpPr>
        <p:spPr>
          <a:xfrm>
            <a:off x="1159150" y="2983100"/>
            <a:ext cx="1282800" cy="1223700"/>
          </a:xfrm>
          <a:prstGeom prst="mathMultiply">
            <a:avLst>
              <a:gd fmla="val 23520" name="adj1"/>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689" name="Google Shape;689;p31"/>
          <p:cNvSpPr/>
          <p:nvPr/>
        </p:nvSpPr>
        <p:spPr>
          <a:xfrm>
            <a:off x="3545838" y="3526000"/>
            <a:ext cx="2112000" cy="827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690" name="Google Shape;690;p31"/>
          <p:cNvSpPr txBox="1"/>
          <p:nvPr/>
        </p:nvSpPr>
        <p:spPr>
          <a:xfrm>
            <a:off x="3457812" y="3211400"/>
            <a:ext cx="204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If left unaddressed, </a:t>
            </a:r>
            <a:endParaRPr sz="1200">
              <a:solidFill>
                <a:schemeClr val="dk1"/>
              </a:solidFill>
              <a:latin typeface="Noto Sans"/>
              <a:ea typeface="Noto Sans"/>
              <a:cs typeface="Noto Sans"/>
              <a:sym typeface="Noto Sans"/>
            </a:endParaRPr>
          </a:p>
          <a:p>
            <a:pPr indent="0" lvl="0" marL="0" rtl="0" algn="ctr">
              <a:spcBef>
                <a:spcPts val="0"/>
              </a:spcBef>
              <a:spcAft>
                <a:spcPts val="0"/>
              </a:spcAft>
              <a:buNone/>
            </a:pPr>
            <a:r>
              <a:rPr lang="en" sz="1200">
                <a:solidFill>
                  <a:schemeClr val="dk1"/>
                </a:solidFill>
                <a:latin typeface="Noto Sans"/>
                <a:ea typeface="Noto Sans"/>
                <a:cs typeface="Noto Sans"/>
                <a:sym typeface="Noto Sans"/>
              </a:rPr>
              <a:t>will result in:</a:t>
            </a:r>
            <a:endParaRPr sz="1200">
              <a:solidFill>
                <a:schemeClr val="dk1"/>
              </a:solidFill>
              <a:latin typeface="Noto Sans"/>
              <a:ea typeface="Noto Sans"/>
              <a:cs typeface="Noto Sans"/>
              <a:sym typeface="Noto Sans"/>
            </a:endParaRPr>
          </a:p>
        </p:txBody>
      </p:sp>
      <p:pic>
        <p:nvPicPr>
          <p:cNvPr id="691" name="Google Shape;691;p31"/>
          <p:cNvPicPr preferRelativeResize="0"/>
          <p:nvPr/>
        </p:nvPicPr>
        <p:blipFill>
          <a:blip r:embed="rId7">
            <a:alphaModFix/>
          </a:blip>
          <a:stretch>
            <a:fillRect/>
          </a:stretch>
        </p:blipFill>
        <p:spPr>
          <a:xfrm>
            <a:off x="6673700" y="2953550"/>
            <a:ext cx="1282799" cy="1282799"/>
          </a:xfrm>
          <a:prstGeom prst="rect">
            <a:avLst/>
          </a:prstGeom>
          <a:noFill/>
          <a:ln>
            <a:noFill/>
          </a:ln>
        </p:spPr>
      </p:pic>
      <p:sp>
        <p:nvSpPr>
          <p:cNvPr id="692" name="Google Shape;692;p31"/>
          <p:cNvSpPr txBox="1"/>
          <p:nvPr/>
        </p:nvSpPr>
        <p:spPr>
          <a:xfrm>
            <a:off x="5916500" y="4206800"/>
            <a:ext cx="29136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Inability to identify specific factors driving certain trends</a:t>
            </a:r>
            <a:endParaRPr sz="1200">
              <a:solidFill>
                <a:schemeClr val="dk1"/>
              </a:solidFill>
              <a:latin typeface="Noto Sans"/>
              <a:ea typeface="Noto Sans"/>
              <a:cs typeface="Noto Sans"/>
              <a:sym typeface="Noto Sans"/>
            </a:endParaRPr>
          </a:p>
          <a:p>
            <a:pPr indent="-304800" lvl="0" marL="457200" rtl="0" algn="l">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Inability to design targeted interventions</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3" name="Shape 2133"/>
        <p:cNvGrpSpPr/>
        <p:nvPr/>
      </p:nvGrpSpPr>
      <p:grpSpPr>
        <a:xfrm>
          <a:off x="0" y="0"/>
          <a:ext cx="0" cy="0"/>
          <a:chOff x="0" y="0"/>
          <a:chExt cx="0" cy="0"/>
        </a:xfrm>
      </p:grpSpPr>
      <p:pic>
        <p:nvPicPr>
          <p:cNvPr id="2134" name="Google Shape;2134;p85"/>
          <p:cNvPicPr preferRelativeResize="0"/>
          <p:nvPr/>
        </p:nvPicPr>
        <p:blipFill>
          <a:blip r:embed="rId3">
            <a:alphaModFix/>
          </a:blip>
          <a:stretch>
            <a:fillRect/>
          </a:stretch>
        </p:blipFill>
        <p:spPr>
          <a:xfrm>
            <a:off x="152400" y="468450"/>
            <a:ext cx="8839202" cy="430238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8" name="Shape 2138"/>
        <p:cNvGrpSpPr/>
        <p:nvPr/>
      </p:nvGrpSpPr>
      <p:grpSpPr>
        <a:xfrm>
          <a:off x="0" y="0"/>
          <a:ext cx="0" cy="0"/>
          <a:chOff x="0" y="0"/>
          <a:chExt cx="0" cy="0"/>
        </a:xfrm>
      </p:grpSpPr>
      <p:pic>
        <p:nvPicPr>
          <p:cNvPr id="2139" name="Google Shape;2139;p86"/>
          <p:cNvPicPr preferRelativeResize="0"/>
          <p:nvPr/>
        </p:nvPicPr>
        <p:blipFill>
          <a:blip r:embed="rId3">
            <a:alphaModFix/>
          </a:blip>
          <a:stretch>
            <a:fillRect/>
          </a:stretch>
        </p:blipFill>
        <p:spPr>
          <a:xfrm>
            <a:off x="152400" y="289350"/>
            <a:ext cx="8839196" cy="430426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3" name="Shape 2143"/>
        <p:cNvGrpSpPr/>
        <p:nvPr/>
      </p:nvGrpSpPr>
      <p:grpSpPr>
        <a:xfrm>
          <a:off x="0" y="0"/>
          <a:ext cx="0" cy="0"/>
          <a:chOff x="0" y="0"/>
          <a:chExt cx="0" cy="0"/>
        </a:xfrm>
      </p:grpSpPr>
      <p:pic>
        <p:nvPicPr>
          <p:cNvPr id="2144" name="Google Shape;2144;p87"/>
          <p:cNvPicPr preferRelativeResize="0"/>
          <p:nvPr/>
        </p:nvPicPr>
        <p:blipFill>
          <a:blip r:embed="rId3">
            <a:alphaModFix/>
          </a:blip>
          <a:stretch>
            <a:fillRect/>
          </a:stretch>
        </p:blipFill>
        <p:spPr>
          <a:xfrm>
            <a:off x="152400" y="429238"/>
            <a:ext cx="8839202" cy="428501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8" name="Shape 2148"/>
        <p:cNvGrpSpPr/>
        <p:nvPr/>
      </p:nvGrpSpPr>
      <p:grpSpPr>
        <a:xfrm>
          <a:off x="0" y="0"/>
          <a:ext cx="0" cy="0"/>
          <a:chOff x="0" y="0"/>
          <a:chExt cx="0" cy="0"/>
        </a:xfrm>
      </p:grpSpPr>
      <p:pic>
        <p:nvPicPr>
          <p:cNvPr id="2149" name="Google Shape;2149;p88"/>
          <p:cNvPicPr preferRelativeResize="0"/>
          <p:nvPr/>
        </p:nvPicPr>
        <p:blipFill>
          <a:blip r:embed="rId3">
            <a:alphaModFix/>
          </a:blip>
          <a:stretch>
            <a:fillRect/>
          </a:stretch>
        </p:blipFill>
        <p:spPr>
          <a:xfrm>
            <a:off x="152400" y="435688"/>
            <a:ext cx="8839203" cy="427213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3" name="Shape 2153"/>
        <p:cNvGrpSpPr/>
        <p:nvPr/>
      </p:nvGrpSpPr>
      <p:grpSpPr>
        <a:xfrm>
          <a:off x="0" y="0"/>
          <a:ext cx="0" cy="0"/>
          <a:chOff x="0" y="0"/>
          <a:chExt cx="0" cy="0"/>
        </a:xfrm>
      </p:grpSpPr>
      <p:pic>
        <p:nvPicPr>
          <p:cNvPr id="2154" name="Google Shape;2154;p89"/>
          <p:cNvPicPr preferRelativeResize="0"/>
          <p:nvPr/>
        </p:nvPicPr>
        <p:blipFill>
          <a:blip r:embed="rId3">
            <a:alphaModFix/>
          </a:blip>
          <a:stretch>
            <a:fillRect/>
          </a:stretch>
        </p:blipFill>
        <p:spPr>
          <a:xfrm>
            <a:off x="152400" y="424900"/>
            <a:ext cx="8839202" cy="4293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8" name="Shape 2158"/>
        <p:cNvGrpSpPr/>
        <p:nvPr/>
      </p:nvGrpSpPr>
      <p:grpSpPr>
        <a:xfrm>
          <a:off x="0" y="0"/>
          <a:ext cx="0" cy="0"/>
          <a:chOff x="0" y="0"/>
          <a:chExt cx="0" cy="0"/>
        </a:xfrm>
      </p:grpSpPr>
      <p:pic>
        <p:nvPicPr>
          <p:cNvPr id="2159" name="Google Shape;2159;p90"/>
          <p:cNvPicPr preferRelativeResize="0"/>
          <p:nvPr/>
        </p:nvPicPr>
        <p:blipFill>
          <a:blip r:embed="rId3">
            <a:alphaModFix/>
          </a:blip>
          <a:stretch>
            <a:fillRect/>
          </a:stretch>
        </p:blipFill>
        <p:spPr>
          <a:xfrm>
            <a:off x="152400" y="431488"/>
            <a:ext cx="8839200" cy="42805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3" name="Shape 2163"/>
        <p:cNvGrpSpPr/>
        <p:nvPr/>
      </p:nvGrpSpPr>
      <p:grpSpPr>
        <a:xfrm>
          <a:off x="0" y="0"/>
          <a:ext cx="0" cy="0"/>
          <a:chOff x="0" y="0"/>
          <a:chExt cx="0" cy="0"/>
        </a:xfrm>
      </p:grpSpPr>
      <p:pic>
        <p:nvPicPr>
          <p:cNvPr id="2164" name="Google Shape;2164;p91"/>
          <p:cNvPicPr preferRelativeResize="0"/>
          <p:nvPr/>
        </p:nvPicPr>
        <p:blipFill>
          <a:blip r:embed="rId3">
            <a:alphaModFix/>
          </a:blip>
          <a:stretch>
            <a:fillRect/>
          </a:stretch>
        </p:blipFill>
        <p:spPr>
          <a:xfrm>
            <a:off x="152400" y="398063"/>
            <a:ext cx="8839202" cy="43473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8" name="Shape 2168"/>
        <p:cNvGrpSpPr/>
        <p:nvPr/>
      </p:nvGrpSpPr>
      <p:grpSpPr>
        <a:xfrm>
          <a:off x="0" y="0"/>
          <a:ext cx="0" cy="0"/>
          <a:chOff x="0" y="0"/>
          <a:chExt cx="0" cy="0"/>
        </a:xfrm>
      </p:grpSpPr>
      <p:pic>
        <p:nvPicPr>
          <p:cNvPr id="2169" name="Google Shape;2169;p92"/>
          <p:cNvPicPr preferRelativeResize="0"/>
          <p:nvPr/>
        </p:nvPicPr>
        <p:blipFill>
          <a:blip r:embed="rId3">
            <a:alphaModFix/>
          </a:blip>
          <a:stretch>
            <a:fillRect/>
          </a:stretch>
        </p:blipFill>
        <p:spPr>
          <a:xfrm>
            <a:off x="152400" y="414150"/>
            <a:ext cx="8839200" cy="4315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3" name="Shape 2173"/>
        <p:cNvGrpSpPr/>
        <p:nvPr/>
      </p:nvGrpSpPr>
      <p:grpSpPr>
        <a:xfrm>
          <a:off x="0" y="0"/>
          <a:ext cx="0" cy="0"/>
          <a:chOff x="0" y="0"/>
          <a:chExt cx="0" cy="0"/>
        </a:xfrm>
      </p:grpSpPr>
      <p:pic>
        <p:nvPicPr>
          <p:cNvPr id="2174" name="Google Shape;2174;p93"/>
          <p:cNvPicPr preferRelativeResize="0"/>
          <p:nvPr/>
        </p:nvPicPr>
        <p:blipFill>
          <a:blip r:embed="rId3">
            <a:alphaModFix/>
          </a:blip>
          <a:stretch>
            <a:fillRect/>
          </a:stretch>
        </p:blipFill>
        <p:spPr>
          <a:xfrm>
            <a:off x="152400" y="410038"/>
            <a:ext cx="8839198" cy="43234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8" name="Shape 2178"/>
        <p:cNvGrpSpPr/>
        <p:nvPr/>
      </p:nvGrpSpPr>
      <p:grpSpPr>
        <a:xfrm>
          <a:off x="0" y="0"/>
          <a:ext cx="0" cy="0"/>
          <a:chOff x="0" y="0"/>
          <a:chExt cx="0" cy="0"/>
        </a:xfrm>
      </p:grpSpPr>
      <p:pic>
        <p:nvPicPr>
          <p:cNvPr id="2179" name="Google Shape;2179;p94"/>
          <p:cNvPicPr preferRelativeResize="0"/>
          <p:nvPr/>
        </p:nvPicPr>
        <p:blipFill>
          <a:blip r:embed="rId3">
            <a:alphaModFix/>
          </a:blip>
          <a:stretch>
            <a:fillRect/>
          </a:stretch>
        </p:blipFill>
        <p:spPr>
          <a:xfrm>
            <a:off x="152400" y="415263"/>
            <a:ext cx="8839196" cy="43129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2"/>
          <p:cNvSpPr txBox="1"/>
          <p:nvPr>
            <p:ph type="title"/>
          </p:nvPr>
        </p:nvSpPr>
        <p:spPr>
          <a:xfrm>
            <a:off x="227425" y="15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Gaps in Existing Methods</a:t>
            </a:r>
            <a:endParaRPr/>
          </a:p>
        </p:txBody>
      </p:sp>
      <p:sp>
        <p:nvSpPr>
          <p:cNvPr id="698" name="Google Shape;698;p32"/>
          <p:cNvSpPr/>
          <p:nvPr/>
        </p:nvSpPr>
        <p:spPr>
          <a:xfrm>
            <a:off x="1510225" y="1068625"/>
            <a:ext cx="1578600" cy="5727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ans"/>
                <a:ea typeface="Noto Sans"/>
                <a:cs typeface="Noto Sans"/>
                <a:sym typeface="Noto Sans"/>
              </a:rPr>
              <a:t>Use Case 1: HateBERT</a:t>
            </a:r>
            <a:endParaRPr b="1" sz="1200">
              <a:solidFill>
                <a:schemeClr val="dk1"/>
              </a:solidFill>
              <a:latin typeface="Noto Sans"/>
              <a:ea typeface="Noto Sans"/>
              <a:cs typeface="Noto Sans"/>
              <a:sym typeface="Noto Sans"/>
            </a:endParaRPr>
          </a:p>
        </p:txBody>
      </p:sp>
      <p:sp>
        <p:nvSpPr>
          <p:cNvPr id="699" name="Google Shape;699;p32"/>
          <p:cNvSpPr/>
          <p:nvPr/>
        </p:nvSpPr>
        <p:spPr>
          <a:xfrm>
            <a:off x="6091475" y="1068625"/>
            <a:ext cx="1698300" cy="5727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ans"/>
                <a:ea typeface="Noto Sans"/>
                <a:cs typeface="Noto Sans"/>
                <a:sym typeface="Noto Sans"/>
              </a:rPr>
              <a:t>Use Case 2: LionGuard</a:t>
            </a:r>
            <a:endParaRPr b="1" sz="1200">
              <a:solidFill>
                <a:schemeClr val="dk1"/>
              </a:solidFill>
              <a:latin typeface="Noto Sans"/>
              <a:ea typeface="Noto Sans"/>
              <a:cs typeface="Noto Sans"/>
              <a:sym typeface="Noto Sans"/>
            </a:endParaRPr>
          </a:p>
        </p:txBody>
      </p:sp>
      <p:cxnSp>
        <p:nvCxnSpPr>
          <p:cNvPr id="700" name="Google Shape;700;p32"/>
          <p:cNvCxnSpPr/>
          <p:nvPr/>
        </p:nvCxnSpPr>
        <p:spPr>
          <a:xfrm>
            <a:off x="4578300" y="965050"/>
            <a:ext cx="23700" cy="3786900"/>
          </a:xfrm>
          <a:prstGeom prst="straightConnector1">
            <a:avLst/>
          </a:prstGeom>
          <a:noFill/>
          <a:ln cap="flat" cmpd="sng" w="38100">
            <a:solidFill>
              <a:srgbClr val="212121"/>
            </a:solidFill>
            <a:prstDash val="solid"/>
            <a:round/>
            <a:headEnd len="med" w="med" type="none"/>
            <a:tailEnd len="med" w="med" type="none"/>
          </a:ln>
        </p:spPr>
      </p:cxnSp>
      <p:sp>
        <p:nvSpPr>
          <p:cNvPr id="701" name="Google Shape;701;p32"/>
          <p:cNvSpPr/>
          <p:nvPr/>
        </p:nvSpPr>
        <p:spPr>
          <a:xfrm>
            <a:off x="5009375" y="1986825"/>
            <a:ext cx="3862500" cy="1071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Singapore-contextualised moderation classifier which can identify if a text contains unsafe Singaporean slang or references.</a:t>
            </a:r>
            <a:endParaRPr sz="1500">
              <a:solidFill>
                <a:schemeClr val="dk1"/>
              </a:solidFill>
              <a:latin typeface="Noto Sans"/>
              <a:ea typeface="Noto Sans"/>
              <a:cs typeface="Noto Sans"/>
              <a:sym typeface="Noto Sans"/>
            </a:endParaRPr>
          </a:p>
        </p:txBody>
      </p:sp>
      <p:sp>
        <p:nvSpPr>
          <p:cNvPr id="702" name="Google Shape;702;p32"/>
          <p:cNvSpPr/>
          <p:nvPr/>
        </p:nvSpPr>
        <p:spPr>
          <a:xfrm>
            <a:off x="227425" y="1986825"/>
            <a:ext cx="4144200" cy="1071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A re-trained BERT model (a transformer-based model developed by Google in 2018 for Natural Language Processing (NLP) tasks.), that is </a:t>
            </a:r>
            <a:r>
              <a:rPr lang="en" sz="1200">
                <a:solidFill>
                  <a:schemeClr val="dk1"/>
                </a:solidFill>
                <a:latin typeface="Noto Sans"/>
                <a:ea typeface="Noto Sans"/>
                <a:cs typeface="Noto Sans"/>
                <a:sym typeface="Noto Sans"/>
              </a:rPr>
              <a:t>fine-tuned for English-language abusive language detection.</a:t>
            </a:r>
            <a:endParaRPr sz="1200">
              <a:solidFill>
                <a:schemeClr val="dk1"/>
              </a:solidFill>
              <a:latin typeface="Noto Sans"/>
              <a:ea typeface="Noto Sans"/>
              <a:cs typeface="Noto Sans"/>
              <a:sym typeface="Noto Sans"/>
            </a:endParaRPr>
          </a:p>
        </p:txBody>
      </p:sp>
      <p:sp>
        <p:nvSpPr>
          <p:cNvPr id="703" name="Google Shape;703;p32"/>
          <p:cNvSpPr txBox="1"/>
          <p:nvPr/>
        </p:nvSpPr>
        <p:spPr>
          <a:xfrm>
            <a:off x="822600" y="3935300"/>
            <a:ext cx="3351600" cy="923400"/>
          </a:xfrm>
          <a:prstGeom prst="rect">
            <a:avLst/>
          </a:prstGeom>
          <a:noFill/>
          <a:ln cap="flat" cmpd="sng" w="19050">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oto Sans"/>
              <a:buChar char="●"/>
            </a:pPr>
            <a:r>
              <a:rPr b="1" lang="en" sz="1200">
                <a:latin typeface="Noto Sans"/>
                <a:ea typeface="Noto Sans"/>
                <a:cs typeface="Noto Sans"/>
                <a:sym typeface="Noto Sans"/>
              </a:rPr>
              <a:t>No clear distinctions</a:t>
            </a:r>
            <a:r>
              <a:rPr lang="en" sz="1200">
                <a:latin typeface="Noto Sans"/>
                <a:ea typeface="Noto Sans"/>
                <a:cs typeface="Noto Sans"/>
                <a:sym typeface="Noto Sans"/>
              </a:rPr>
              <a:t> between Hate or Toxic speech</a:t>
            </a:r>
            <a:endParaRPr sz="1200">
              <a:latin typeface="Noto Sans"/>
              <a:ea typeface="Noto Sans"/>
              <a:cs typeface="Noto Sans"/>
              <a:sym typeface="Noto Sans"/>
            </a:endParaRPr>
          </a:p>
          <a:p>
            <a:pPr indent="-304800" lvl="0" marL="457200" rtl="0" algn="l">
              <a:spcBef>
                <a:spcPts val="0"/>
              </a:spcBef>
              <a:spcAft>
                <a:spcPts val="0"/>
              </a:spcAft>
              <a:buSzPts val="1200"/>
              <a:buFont typeface="Noto Sans"/>
              <a:buChar char="●"/>
            </a:pPr>
            <a:r>
              <a:rPr b="1" lang="en" sz="1200">
                <a:latin typeface="Noto Sans"/>
                <a:ea typeface="Noto Sans"/>
                <a:cs typeface="Noto Sans"/>
                <a:sym typeface="Noto Sans"/>
              </a:rPr>
              <a:t>Not precise </a:t>
            </a:r>
            <a:r>
              <a:rPr lang="en" sz="1200">
                <a:latin typeface="Noto Sans"/>
                <a:ea typeface="Noto Sans"/>
                <a:cs typeface="Noto Sans"/>
                <a:sym typeface="Noto Sans"/>
              </a:rPr>
              <a:t>to</a:t>
            </a:r>
            <a:r>
              <a:rPr b="1" lang="en" sz="1200">
                <a:latin typeface="Noto Sans"/>
                <a:ea typeface="Noto Sans"/>
                <a:cs typeface="Noto Sans"/>
                <a:sym typeface="Noto Sans"/>
              </a:rPr>
              <a:t> Singapore’s context, </a:t>
            </a:r>
            <a:r>
              <a:rPr lang="en" sz="1200">
                <a:latin typeface="Noto Sans"/>
                <a:ea typeface="Noto Sans"/>
                <a:cs typeface="Noto Sans"/>
                <a:sym typeface="Noto Sans"/>
              </a:rPr>
              <a:t>where Singlish and slangs are used.</a:t>
            </a:r>
            <a:endParaRPr sz="1200">
              <a:latin typeface="Noto Sans"/>
              <a:ea typeface="Noto Sans"/>
              <a:cs typeface="Noto Sans"/>
              <a:sym typeface="Noto Sans"/>
            </a:endParaRPr>
          </a:p>
        </p:txBody>
      </p:sp>
      <p:sp>
        <p:nvSpPr>
          <p:cNvPr id="704" name="Google Shape;704;p32"/>
          <p:cNvSpPr txBox="1"/>
          <p:nvPr/>
        </p:nvSpPr>
        <p:spPr>
          <a:xfrm>
            <a:off x="5361200" y="4052650"/>
            <a:ext cx="3351600" cy="554100"/>
          </a:xfrm>
          <a:prstGeom prst="rect">
            <a:avLst/>
          </a:prstGeom>
          <a:noFill/>
          <a:ln cap="flat" cmpd="sng" w="19050">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oto Sans"/>
              <a:buChar char="●"/>
            </a:pPr>
            <a:r>
              <a:rPr b="1" lang="en" sz="1200">
                <a:latin typeface="Noto Sans"/>
                <a:ea typeface="Noto Sans"/>
                <a:cs typeface="Noto Sans"/>
                <a:sym typeface="Noto Sans"/>
              </a:rPr>
              <a:t>D</a:t>
            </a:r>
            <a:r>
              <a:rPr b="1" lang="en" sz="1200">
                <a:latin typeface="Noto Sans"/>
                <a:ea typeface="Noto Sans"/>
                <a:cs typeface="Noto Sans"/>
                <a:sym typeface="Noto Sans"/>
              </a:rPr>
              <a:t>oes not show an intensity</a:t>
            </a:r>
            <a:r>
              <a:rPr lang="en" sz="1200">
                <a:latin typeface="Noto Sans"/>
                <a:ea typeface="Noto Sans"/>
                <a:cs typeface="Noto Sans"/>
                <a:sym typeface="Noto Sans"/>
              </a:rPr>
              <a:t> within each of the Hate or Toxic class.</a:t>
            </a:r>
            <a:endParaRPr sz="1200">
              <a:solidFill>
                <a:schemeClr val="dk1"/>
              </a:solidFill>
              <a:latin typeface="Noto Sans"/>
              <a:ea typeface="Noto Sans"/>
              <a:cs typeface="Noto Sans"/>
              <a:sym typeface="Noto Sans"/>
            </a:endParaRPr>
          </a:p>
        </p:txBody>
      </p:sp>
      <p:pic>
        <p:nvPicPr>
          <p:cNvPr id="705" name="Google Shape;705;p32"/>
          <p:cNvPicPr preferRelativeResize="0"/>
          <p:nvPr/>
        </p:nvPicPr>
        <p:blipFill>
          <a:blip r:embed="rId3">
            <a:alphaModFix/>
          </a:blip>
          <a:stretch>
            <a:fillRect/>
          </a:stretch>
        </p:blipFill>
        <p:spPr>
          <a:xfrm>
            <a:off x="193200" y="3479950"/>
            <a:ext cx="572700" cy="572700"/>
          </a:xfrm>
          <a:prstGeom prst="rect">
            <a:avLst/>
          </a:prstGeom>
          <a:noFill/>
          <a:ln>
            <a:noFill/>
          </a:ln>
        </p:spPr>
      </p:pic>
      <p:pic>
        <p:nvPicPr>
          <p:cNvPr id="706" name="Google Shape;706;p32"/>
          <p:cNvPicPr preferRelativeResize="0"/>
          <p:nvPr/>
        </p:nvPicPr>
        <p:blipFill>
          <a:blip r:embed="rId3">
            <a:alphaModFix/>
          </a:blip>
          <a:stretch>
            <a:fillRect/>
          </a:stretch>
        </p:blipFill>
        <p:spPr>
          <a:xfrm>
            <a:off x="4731600" y="3479950"/>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3" name="Shape 2183"/>
        <p:cNvGrpSpPr/>
        <p:nvPr/>
      </p:nvGrpSpPr>
      <p:grpSpPr>
        <a:xfrm>
          <a:off x="0" y="0"/>
          <a:ext cx="0" cy="0"/>
          <a:chOff x="0" y="0"/>
          <a:chExt cx="0" cy="0"/>
        </a:xfrm>
      </p:grpSpPr>
      <p:pic>
        <p:nvPicPr>
          <p:cNvPr id="2184" name="Google Shape;2184;p95"/>
          <p:cNvPicPr preferRelativeResize="0"/>
          <p:nvPr/>
        </p:nvPicPr>
        <p:blipFill>
          <a:blip r:embed="rId3">
            <a:alphaModFix/>
          </a:blip>
          <a:stretch>
            <a:fillRect/>
          </a:stretch>
        </p:blipFill>
        <p:spPr>
          <a:xfrm>
            <a:off x="152400" y="428250"/>
            <a:ext cx="8839199" cy="42869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8" name="Shape 2188"/>
        <p:cNvGrpSpPr/>
        <p:nvPr/>
      </p:nvGrpSpPr>
      <p:grpSpPr>
        <a:xfrm>
          <a:off x="0" y="0"/>
          <a:ext cx="0" cy="0"/>
          <a:chOff x="0" y="0"/>
          <a:chExt cx="0" cy="0"/>
        </a:xfrm>
      </p:grpSpPr>
      <p:pic>
        <p:nvPicPr>
          <p:cNvPr id="2189" name="Google Shape;2189;p96"/>
          <p:cNvPicPr preferRelativeResize="0"/>
          <p:nvPr/>
        </p:nvPicPr>
        <p:blipFill>
          <a:blip r:embed="rId3">
            <a:alphaModFix/>
          </a:blip>
          <a:stretch>
            <a:fillRect/>
          </a:stretch>
        </p:blipFill>
        <p:spPr>
          <a:xfrm>
            <a:off x="2414350" y="661263"/>
            <a:ext cx="3820976" cy="3820976"/>
          </a:xfrm>
          <a:prstGeom prst="rect">
            <a:avLst/>
          </a:prstGeom>
          <a:noFill/>
          <a:ln>
            <a:noFill/>
          </a:ln>
        </p:spPr>
      </p:pic>
      <p:pic>
        <p:nvPicPr>
          <p:cNvPr id="2190" name="Google Shape;2190;p96"/>
          <p:cNvPicPr preferRelativeResize="0"/>
          <p:nvPr/>
        </p:nvPicPr>
        <p:blipFill>
          <a:blip r:embed="rId4">
            <a:alphaModFix/>
          </a:blip>
          <a:stretch>
            <a:fillRect/>
          </a:stretch>
        </p:blipFill>
        <p:spPr>
          <a:xfrm>
            <a:off x="3409575" y="2026888"/>
            <a:ext cx="1830525" cy="1840255"/>
          </a:xfrm>
          <a:prstGeom prst="rect">
            <a:avLst/>
          </a:prstGeom>
          <a:noFill/>
          <a:ln>
            <a:noFill/>
          </a:ln>
        </p:spPr>
      </p:pic>
      <p:sp>
        <p:nvSpPr>
          <p:cNvPr id="2191" name="Google Shape;2191;p96"/>
          <p:cNvSpPr txBox="1"/>
          <p:nvPr/>
        </p:nvSpPr>
        <p:spPr>
          <a:xfrm>
            <a:off x="3258476" y="4231450"/>
            <a:ext cx="21327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E0E0E"/>
                </a:solidFill>
                <a:latin typeface="Nunito"/>
                <a:ea typeface="Nunito"/>
                <a:cs typeface="Nunito"/>
                <a:sym typeface="Nunito"/>
              </a:rPr>
              <a:t>For those who can’t scan: </a:t>
            </a:r>
            <a:r>
              <a:rPr b="1" lang="en" sz="1200" u="sng">
                <a:solidFill>
                  <a:schemeClr val="hlink"/>
                </a:solidFill>
                <a:latin typeface="Nunito"/>
                <a:ea typeface="Nunito"/>
                <a:cs typeface="Nunito"/>
                <a:sym typeface="Nunito"/>
                <a:hlinkClick r:id="rId5"/>
              </a:rPr>
              <a:t>http://detoxify.a.pinggy.link</a:t>
            </a:r>
            <a:endParaRPr b="1" sz="1200">
              <a:solidFill>
                <a:srgbClr val="0E0E0E"/>
              </a:solidFill>
              <a:latin typeface="Nunito"/>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97"/>
          <p:cNvSpPr txBox="1"/>
          <p:nvPr>
            <p:ph idx="1" type="subTitle"/>
          </p:nvPr>
        </p:nvSpPr>
        <p:spPr>
          <a:xfrm>
            <a:off x="1681575" y="1642900"/>
            <a:ext cx="41961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ExtraBold"/>
                <a:ea typeface="Nunito ExtraBold"/>
                <a:cs typeface="Nunito ExtraBold"/>
                <a:sym typeface="Nunito ExtraBold"/>
              </a:rPr>
              <a:t>—Joy Tan Syin Yee</a:t>
            </a:r>
            <a:endParaRPr sz="2000">
              <a:latin typeface="Nunito ExtraBold"/>
              <a:ea typeface="Nunito ExtraBold"/>
              <a:cs typeface="Nunito ExtraBold"/>
              <a:sym typeface="Nunito ExtraBold"/>
            </a:endParaRPr>
          </a:p>
        </p:txBody>
      </p:sp>
      <p:sp>
        <p:nvSpPr>
          <p:cNvPr id="2197" name="Google Shape;2197;p97"/>
          <p:cNvSpPr txBox="1"/>
          <p:nvPr>
            <p:ph idx="2" type="subTitle"/>
          </p:nvPr>
        </p:nvSpPr>
        <p:spPr>
          <a:xfrm>
            <a:off x="1681575" y="2862600"/>
            <a:ext cx="41961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ExtraBold"/>
                <a:ea typeface="Nunito ExtraBold"/>
                <a:cs typeface="Nunito ExtraBold"/>
                <a:sym typeface="Nunito ExtraBold"/>
              </a:rPr>
              <a:t>—Kylie</a:t>
            </a:r>
            <a:endParaRPr sz="2000">
              <a:latin typeface="Nunito ExtraBold"/>
              <a:ea typeface="Nunito ExtraBold"/>
              <a:cs typeface="Nunito ExtraBold"/>
              <a:sym typeface="Nunito ExtraBold"/>
            </a:endParaRPr>
          </a:p>
        </p:txBody>
      </p:sp>
      <p:sp>
        <p:nvSpPr>
          <p:cNvPr id="2198" name="Google Shape;2198;p97"/>
          <p:cNvSpPr txBox="1"/>
          <p:nvPr>
            <p:ph idx="3" type="subTitle"/>
          </p:nvPr>
        </p:nvSpPr>
        <p:spPr>
          <a:xfrm>
            <a:off x="1681575" y="4082300"/>
            <a:ext cx="41961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ExtraBold"/>
                <a:ea typeface="Nunito ExtraBold"/>
                <a:cs typeface="Nunito ExtraBold"/>
                <a:sym typeface="Nunito ExtraBold"/>
              </a:rPr>
              <a:t>—Yi Jing</a:t>
            </a:r>
            <a:endParaRPr sz="2000">
              <a:latin typeface="Nunito ExtraBold"/>
              <a:ea typeface="Nunito ExtraBold"/>
              <a:cs typeface="Nunito ExtraBold"/>
              <a:sym typeface="Nunito ExtraBold"/>
            </a:endParaRPr>
          </a:p>
        </p:txBody>
      </p:sp>
      <p:sp>
        <p:nvSpPr>
          <p:cNvPr id="2199" name="Google Shape;2199;p97"/>
          <p:cNvSpPr txBox="1"/>
          <p:nvPr>
            <p:ph idx="4" type="subTitle"/>
          </p:nvPr>
        </p:nvSpPr>
        <p:spPr>
          <a:xfrm>
            <a:off x="1681575" y="1328825"/>
            <a:ext cx="4196100" cy="369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“LionGuard Pro Max is the best!”</a:t>
            </a:r>
            <a:endParaRPr/>
          </a:p>
        </p:txBody>
      </p:sp>
      <p:sp>
        <p:nvSpPr>
          <p:cNvPr id="2200" name="Google Shape;2200;p97"/>
          <p:cNvSpPr txBox="1"/>
          <p:nvPr>
            <p:ph idx="5" type="subTitle"/>
          </p:nvPr>
        </p:nvSpPr>
        <p:spPr>
          <a:xfrm>
            <a:off x="1681575" y="2564305"/>
            <a:ext cx="4196100" cy="369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“Guarding like a lion”</a:t>
            </a:r>
            <a:endParaRPr/>
          </a:p>
        </p:txBody>
      </p:sp>
      <p:sp>
        <p:nvSpPr>
          <p:cNvPr id="2201" name="Google Shape;2201;p97"/>
          <p:cNvSpPr txBox="1"/>
          <p:nvPr>
            <p:ph type="title"/>
          </p:nvPr>
        </p:nvSpPr>
        <p:spPr>
          <a:xfrm>
            <a:off x="720000" y="283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202" name="Google Shape;2202;p97"/>
          <p:cNvSpPr txBox="1"/>
          <p:nvPr>
            <p:ph idx="6" type="subTitle"/>
          </p:nvPr>
        </p:nvSpPr>
        <p:spPr>
          <a:xfrm>
            <a:off x="1681575" y="3768210"/>
            <a:ext cx="4196100" cy="369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“Can’t spell safe without LionGuard Pro Max”</a:t>
            </a:r>
            <a:endParaRPr/>
          </a:p>
        </p:txBody>
      </p:sp>
      <p:pic>
        <p:nvPicPr>
          <p:cNvPr id="2203" name="Google Shape;2203;p97"/>
          <p:cNvPicPr preferRelativeResize="0"/>
          <p:nvPr>
            <p:ph idx="2" type="pic"/>
          </p:nvPr>
        </p:nvPicPr>
        <p:blipFill rotWithShape="1">
          <a:blip r:embed="rId3">
            <a:alphaModFix/>
          </a:blip>
          <a:srcRect b="40029" l="0" r="0" t="8173"/>
          <a:stretch/>
        </p:blipFill>
        <p:spPr>
          <a:xfrm>
            <a:off x="462850" y="1175025"/>
            <a:ext cx="1092900" cy="1092900"/>
          </a:xfrm>
          <a:prstGeom prst="ellipse">
            <a:avLst/>
          </a:prstGeom>
          <a:noFill/>
          <a:ln>
            <a:noFill/>
          </a:ln>
        </p:spPr>
      </p:pic>
      <p:pic>
        <p:nvPicPr>
          <p:cNvPr id="2204" name="Google Shape;2204;p97"/>
          <p:cNvPicPr preferRelativeResize="0"/>
          <p:nvPr>
            <p:ph idx="3" type="pic"/>
          </p:nvPr>
        </p:nvPicPr>
        <p:blipFill rotWithShape="1">
          <a:blip r:embed="rId4">
            <a:alphaModFix/>
          </a:blip>
          <a:srcRect b="26713" l="37084" r="16019" t="38113"/>
          <a:stretch/>
        </p:blipFill>
        <p:spPr>
          <a:xfrm>
            <a:off x="462850" y="2394775"/>
            <a:ext cx="1092900" cy="1092900"/>
          </a:xfrm>
          <a:prstGeom prst="ellipse">
            <a:avLst/>
          </a:prstGeom>
          <a:noFill/>
          <a:ln>
            <a:noFill/>
          </a:ln>
        </p:spPr>
      </p:pic>
      <p:pic>
        <p:nvPicPr>
          <p:cNvPr id="2205" name="Google Shape;2205;p97"/>
          <p:cNvPicPr preferRelativeResize="0"/>
          <p:nvPr>
            <p:ph idx="4" type="pic"/>
          </p:nvPr>
        </p:nvPicPr>
        <p:blipFill rotWithShape="1">
          <a:blip r:embed="rId5">
            <a:alphaModFix/>
          </a:blip>
          <a:srcRect b="24998" l="0" r="0" t="0"/>
          <a:stretch/>
        </p:blipFill>
        <p:spPr>
          <a:xfrm>
            <a:off x="462850" y="3614525"/>
            <a:ext cx="1092900" cy="1092900"/>
          </a:xfrm>
          <a:prstGeom prst="ellipse">
            <a:avLst/>
          </a:prstGeom>
          <a:noFill/>
          <a:ln>
            <a:noFill/>
          </a:ln>
        </p:spPr>
      </p:pic>
      <p:grpSp>
        <p:nvGrpSpPr>
          <p:cNvPr id="2206" name="Google Shape;2206;p97"/>
          <p:cNvGrpSpPr/>
          <p:nvPr/>
        </p:nvGrpSpPr>
        <p:grpSpPr>
          <a:xfrm>
            <a:off x="6582287" y="1938268"/>
            <a:ext cx="3126506" cy="3257176"/>
            <a:chOff x="6318987" y="1938243"/>
            <a:chExt cx="3126506" cy="3257176"/>
          </a:xfrm>
        </p:grpSpPr>
        <p:sp>
          <p:nvSpPr>
            <p:cNvPr id="2207" name="Google Shape;2207;p97"/>
            <p:cNvSpPr/>
            <p:nvPr/>
          </p:nvSpPr>
          <p:spPr>
            <a:xfrm>
              <a:off x="6318987" y="3333124"/>
              <a:ext cx="3126506" cy="1862295"/>
            </a:xfrm>
            <a:custGeom>
              <a:rect b="b" l="l" r="r" t="t"/>
              <a:pathLst>
                <a:path extrusionOk="0" h="51673" w="86751">
                  <a:moveTo>
                    <a:pt x="43378" y="1"/>
                  </a:moveTo>
                  <a:cubicBezTo>
                    <a:pt x="19421" y="1"/>
                    <a:pt x="0" y="19422"/>
                    <a:pt x="0" y="43379"/>
                  </a:cubicBezTo>
                  <a:cubicBezTo>
                    <a:pt x="0" y="46161"/>
                    <a:pt x="266" y="48939"/>
                    <a:pt x="793" y="51673"/>
                  </a:cubicBezTo>
                  <a:lnTo>
                    <a:pt x="85953" y="51673"/>
                  </a:lnTo>
                  <a:cubicBezTo>
                    <a:pt x="86480" y="48939"/>
                    <a:pt x="86750" y="46161"/>
                    <a:pt x="86750" y="43379"/>
                  </a:cubicBezTo>
                  <a:cubicBezTo>
                    <a:pt x="86750" y="19422"/>
                    <a:pt x="67330" y="1"/>
                    <a:pt x="43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97"/>
            <p:cNvGrpSpPr/>
            <p:nvPr/>
          </p:nvGrpSpPr>
          <p:grpSpPr>
            <a:xfrm>
              <a:off x="6879148" y="1938243"/>
              <a:ext cx="2006174" cy="3257150"/>
              <a:chOff x="7277602" y="2113300"/>
              <a:chExt cx="1866382" cy="3030189"/>
            </a:xfrm>
          </p:grpSpPr>
          <p:sp>
            <p:nvSpPr>
              <p:cNvPr id="2209" name="Google Shape;2209;p97"/>
              <p:cNvSpPr/>
              <p:nvPr/>
            </p:nvSpPr>
            <p:spPr>
              <a:xfrm>
                <a:off x="7525053" y="4178522"/>
                <a:ext cx="839877" cy="964750"/>
              </a:xfrm>
              <a:custGeom>
                <a:rect b="b" l="l" r="r" t="t"/>
                <a:pathLst>
                  <a:path extrusionOk="0" h="22660" w="19727">
                    <a:moveTo>
                      <a:pt x="16777" y="0"/>
                    </a:moveTo>
                    <a:cubicBezTo>
                      <a:pt x="11156" y="0"/>
                      <a:pt x="1" y="1308"/>
                      <a:pt x="1" y="1308"/>
                    </a:cubicBezTo>
                    <a:lnTo>
                      <a:pt x="1" y="22660"/>
                    </a:lnTo>
                    <a:lnTo>
                      <a:pt x="7886" y="22660"/>
                    </a:lnTo>
                    <a:lnTo>
                      <a:pt x="10482" y="7106"/>
                    </a:lnTo>
                    <a:lnTo>
                      <a:pt x="11482" y="6879"/>
                    </a:lnTo>
                    <a:lnTo>
                      <a:pt x="10383" y="22660"/>
                    </a:lnTo>
                    <a:lnTo>
                      <a:pt x="17402" y="22660"/>
                    </a:lnTo>
                    <a:cubicBezTo>
                      <a:pt x="17402" y="22660"/>
                      <a:pt x="19727" y="6510"/>
                      <a:pt x="19195" y="146"/>
                    </a:cubicBezTo>
                    <a:cubicBezTo>
                      <a:pt x="18639" y="44"/>
                      <a:pt x="17800" y="0"/>
                      <a:pt x="16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7"/>
              <p:cNvSpPr/>
              <p:nvPr/>
            </p:nvSpPr>
            <p:spPr>
              <a:xfrm>
                <a:off x="7469705" y="2113300"/>
                <a:ext cx="809266" cy="660381"/>
              </a:xfrm>
              <a:custGeom>
                <a:rect b="b" l="l" r="r" t="t"/>
                <a:pathLst>
                  <a:path extrusionOk="0" h="15511" w="19008">
                    <a:moveTo>
                      <a:pt x="17229" y="0"/>
                    </a:moveTo>
                    <a:cubicBezTo>
                      <a:pt x="17229" y="1"/>
                      <a:pt x="16194" y="1788"/>
                      <a:pt x="11411" y="1788"/>
                    </a:cubicBezTo>
                    <a:cubicBezTo>
                      <a:pt x="10988" y="1788"/>
                      <a:pt x="10536" y="1774"/>
                      <a:pt x="10053" y="1744"/>
                    </a:cubicBezTo>
                    <a:cubicBezTo>
                      <a:pt x="9865" y="1732"/>
                      <a:pt x="9681" y="1726"/>
                      <a:pt x="9501" y="1726"/>
                    </a:cubicBezTo>
                    <a:cubicBezTo>
                      <a:pt x="4006" y="1726"/>
                      <a:pt x="2547" y="7093"/>
                      <a:pt x="2547" y="7093"/>
                    </a:cubicBezTo>
                    <a:cubicBezTo>
                      <a:pt x="2547" y="7093"/>
                      <a:pt x="197" y="7787"/>
                      <a:pt x="99" y="9403"/>
                    </a:cubicBezTo>
                    <a:cubicBezTo>
                      <a:pt x="0" y="11018"/>
                      <a:pt x="2576" y="15510"/>
                      <a:pt x="2576" y="15510"/>
                    </a:cubicBezTo>
                    <a:cubicBezTo>
                      <a:pt x="2576" y="15510"/>
                      <a:pt x="13038" y="14259"/>
                      <a:pt x="16023" y="12796"/>
                    </a:cubicBezTo>
                    <a:cubicBezTo>
                      <a:pt x="19007" y="11334"/>
                      <a:pt x="18500" y="5350"/>
                      <a:pt x="18500" y="5349"/>
                    </a:cubicBezTo>
                    <a:lnTo>
                      <a:pt x="18500" y="5349"/>
                    </a:lnTo>
                    <a:cubicBezTo>
                      <a:pt x="18500" y="5349"/>
                      <a:pt x="18086" y="5615"/>
                      <a:pt x="16781" y="6467"/>
                    </a:cubicBezTo>
                    <a:cubicBezTo>
                      <a:pt x="17845" y="4872"/>
                      <a:pt x="17229" y="1"/>
                      <a:pt x="17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7"/>
              <p:cNvSpPr/>
              <p:nvPr/>
            </p:nvSpPr>
            <p:spPr>
              <a:xfrm>
                <a:off x="7277602" y="3016715"/>
                <a:ext cx="1735527" cy="1243531"/>
              </a:xfrm>
              <a:custGeom>
                <a:rect b="b" l="l" r="r" t="t"/>
                <a:pathLst>
                  <a:path extrusionOk="0" h="29208" w="40764">
                    <a:moveTo>
                      <a:pt x="23911" y="1"/>
                    </a:moveTo>
                    <a:cubicBezTo>
                      <a:pt x="22153" y="1"/>
                      <a:pt x="20236" y="171"/>
                      <a:pt x="18151" y="566"/>
                    </a:cubicBezTo>
                    <a:cubicBezTo>
                      <a:pt x="16292" y="867"/>
                      <a:pt x="14635" y="931"/>
                      <a:pt x="13564" y="931"/>
                    </a:cubicBezTo>
                    <a:cubicBezTo>
                      <a:pt x="12775" y="931"/>
                      <a:pt x="12304" y="896"/>
                      <a:pt x="12304" y="896"/>
                    </a:cubicBezTo>
                    <a:cubicBezTo>
                      <a:pt x="12304" y="896"/>
                      <a:pt x="5424" y="3162"/>
                      <a:pt x="3680" y="5969"/>
                    </a:cubicBezTo>
                    <a:cubicBezTo>
                      <a:pt x="1941" y="8782"/>
                      <a:pt x="1" y="17381"/>
                      <a:pt x="2207" y="20090"/>
                    </a:cubicBezTo>
                    <a:cubicBezTo>
                      <a:pt x="3611" y="21814"/>
                      <a:pt x="6345" y="21859"/>
                      <a:pt x="6345" y="21859"/>
                    </a:cubicBezTo>
                    <a:lnTo>
                      <a:pt x="5813" y="28596"/>
                    </a:lnTo>
                    <a:cubicBezTo>
                      <a:pt x="5813" y="28596"/>
                      <a:pt x="6758" y="28720"/>
                      <a:pt x="8236" y="28858"/>
                    </a:cubicBezTo>
                    <a:cubicBezTo>
                      <a:pt x="10022" y="29024"/>
                      <a:pt x="12594" y="29207"/>
                      <a:pt x="15235" y="29207"/>
                    </a:cubicBezTo>
                    <a:cubicBezTo>
                      <a:pt x="19076" y="29207"/>
                      <a:pt x="23064" y="28820"/>
                      <a:pt x="25002" y="27434"/>
                    </a:cubicBezTo>
                    <a:cubicBezTo>
                      <a:pt x="25081" y="19243"/>
                      <a:pt x="23293" y="7560"/>
                      <a:pt x="23293" y="7560"/>
                    </a:cubicBezTo>
                    <a:cubicBezTo>
                      <a:pt x="23293" y="7560"/>
                      <a:pt x="24411" y="7427"/>
                      <a:pt x="26323" y="7427"/>
                    </a:cubicBezTo>
                    <a:cubicBezTo>
                      <a:pt x="29073" y="7427"/>
                      <a:pt x="33465" y="7703"/>
                      <a:pt x="38537" y="9048"/>
                    </a:cubicBezTo>
                    <a:cubicBezTo>
                      <a:pt x="40763" y="7703"/>
                      <a:pt x="39724" y="6807"/>
                      <a:pt x="39724" y="6807"/>
                    </a:cubicBezTo>
                    <a:cubicBezTo>
                      <a:pt x="39724" y="6807"/>
                      <a:pt x="35014" y="1"/>
                      <a:pt x="239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7"/>
              <p:cNvSpPr/>
              <p:nvPr/>
            </p:nvSpPr>
            <p:spPr>
              <a:xfrm>
                <a:off x="8854146" y="3288689"/>
                <a:ext cx="129641" cy="146799"/>
              </a:xfrm>
              <a:custGeom>
                <a:rect b="b" l="l" r="r" t="t"/>
                <a:pathLst>
                  <a:path extrusionOk="0" h="3448" w="3045">
                    <a:moveTo>
                      <a:pt x="2370" y="0"/>
                    </a:moveTo>
                    <a:cubicBezTo>
                      <a:pt x="739" y="537"/>
                      <a:pt x="1" y="2325"/>
                      <a:pt x="1" y="2325"/>
                    </a:cubicBezTo>
                    <a:lnTo>
                      <a:pt x="804" y="3448"/>
                    </a:lnTo>
                    <a:lnTo>
                      <a:pt x="3045" y="394"/>
                    </a:lnTo>
                    <a:cubicBezTo>
                      <a:pt x="2838" y="232"/>
                      <a:pt x="2611" y="99"/>
                      <a:pt x="2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7"/>
              <p:cNvSpPr/>
              <p:nvPr/>
            </p:nvSpPr>
            <p:spPr>
              <a:xfrm>
                <a:off x="8160670" y="2492522"/>
                <a:ext cx="118912" cy="156889"/>
              </a:xfrm>
              <a:custGeom>
                <a:rect b="b" l="l" r="r" t="t"/>
                <a:pathLst>
                  <a:path extrusionOk="0" h="3685" w="2793">
                    <a:moveTo>
                      <a:pt x="1100" y="0"/>
                    </a:moveTo>
                    <a:cubicBezTo>
                      <a:pt x="301" y="0"/>
                      <a:pt x="0" y="919"/>
                      <a:pt x="0" y="919"/>
                    </a:cubicBezTo>
                    <a:lnTo>
                      <a:pt x="434" y="2205"/>
                    </a:lnTo>
                    <a:lnTo>
                      <a:pt x="892" y="3555"/>
                    </a:lnTo>
                    <a:cubicBezTo>
                      <a:pt x="1096" y="3644"/>
                      <a:pt x="1282" y="3685"/>
                      <a:pt x="1450" y="3685"/>
                    </a:cubicBezTo>
                    <a:cubicBezTo>
                      <a:pt x="2419" y="3685"/>
                      <a:pt x="2792" y="2338"/>
                      <a:pt x="2532" y="1289"/>
                    </a:cubicBezTo>
                    <a:cubicBezTo>
                      <a:pt x="2419" y="821"/>
                      <a:pt x="2178" y="412"/>
                      <a:pt x="1813" y="210"/>
                    </a:cubicBezTo>
                    <a:cubicBezTo>
                      <a:pt x="1541" y="60"/>
                      <a:pt x="1304" y="0"/>
                      <a:pt x="1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7"/>
              <p:cNvSpPr/>
              <p:nvPr/>
            </p:nvSpPr>
            <p:spPr>
              <a:xfrm>
                <a:off x="8179105" y="2538163"/>
                <a:ext cx="100477" cy="111248"/>
              </a:xfrm>
              <a:custGeom>
                <a:rect b="b" l="l" r="r" t="t"/>
                <a:pathLst>
                  <a:path extrusionOk="0" h="2613" w="2360">
                    <a:moveTo>
                      <a:pt x="1402" y="1"/>
                    </a:moveTo>
                    <a:cubicBezTo>
                      <a:pt x="718" y="1"/>
                      <a:pt x="249" y="663"/>
                      <a:pt x="1" y="1133"/>
                    </a:cubicBezTo>
                    <a:lnTo>
                      <a:pt x="459" y="2483"/>
                    </a:lnTo>
                    <a:cubicBezTo>
                      <a:pt x="663" y="2572"/>
                      <a:pt x="849" y="2613"/>
                      <a:pt x="1017" y="2613"/>
                    </a:cubicBezTo>
                    <a:cubicBezTo>
                      <a:pt x="1986" y="2613"/>
                      <a:pt x="2359" y="1266"/>
                      <a:pt x="2099" y="217"/>
                    </a:cubicBezTo>
                    <a:cubicBezTo>
                      <a:pt x="1846" y="64"/>
                      <a:pt x="1614"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7"/>
              <p:cNvSpPr/>
              <p:nvPr/>
            </p:nvSpPr>
            <p:spPr>
              <a:xfrm>
                <a:off x="7518369" y="2689307"/>
                <a:ext cx="120615" cy="152163"/>
              </a:xfrm>
              <a:custGeom>
                <a:rect b="b" l="l" r="r" t="t"/>
                <a:pathLst>
                  <a:path extrusionOk="0" h="3574" w="2833">
                    <a:moveTo>
                      <a:pt x="1207" y="1"/>
                    </a:moveTo>
                    <a:cubicBezTo>
                      <a:pt x="861" y="1"/>
                      <a:pt x="478" y="166"/>
                      <a:pt x="187" y="740"/>
                    </a:cubicBezTo>
                    <a:cubicBezTo>
                      <a:pt x="0" y="1114"/>
                      <a:pt x="30" y="1587"/>
                      <a:pt x="197" y="2040"/>
                    </a:cubicBezTo>
                    <a:cubicBezTo>
                      <a:pt x="496" y="2842"/>
                      <a:pt x="1229" y="3573"/>
                      <a:pt x="1919" y="3573"/>
                    </a:cubicBezTo>
                    <a:cubicBezTo>
                      <a:pt x="2251" y="3573"/>
                      <a:pt x="2573" y="3404"/>
                      <a:pt x="2832" y="2991"/>
                    </a:cubicBezTo>
                    <a:lnTo>
                      <a:pt x="2448" y="1617"/>
                    </a:lnTo>
                    <a:lnTo>
                      <a:pt x="2084" y="312"/>
                    </a:lnTo>
                    <a:cubicBezTo>
                      <a:pt x="2084" y="312"/>
                      <a:pt x="1680" y="1"/>
                      <a:pt x="1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7"/>
              <p:cNvSpPr/>
              <p:nvPr/>
            </p:nvSpPr>
            <p:spPr>
              <a:xfrm>
                <a:off x="7526756" y="2743804"/>
                <a:ext cx="112228" cy="97667"/>
              </a:xfrm>
              <a:custGeom>
                <a:rect b="b" l="l" r="r" t="t"/>
                <a:pathLst>
                  <a:path extrusionOk="0" h="2294" w="2636">
                    <a:moveTo>
                      <a:pt x="1105" y="0"/>
                    </a:moveTo>
                    <a:cubicBezTo>
                      <a:pt x="680" y="0"/>
                      <a:pt x="264" y="185"/>
                      <a:pt x="0" y="760"/>
                    </a:cubicBezTo>
                    <a:cubicBezTo>
                      <a:pt x="299" y="1562"/>
                      <a:pt x="1032" y="2293"/>
                      <a:pt x="1722" y="2293"/>
                    </a:cubicBezTo>
                    <a:cubicBezTo>
                      <a:pt x="2054" y="2293"/>
                      <a:pt x="2376" y="2124"/>
                      <a:pt x="2635" y="1711"/>
                    </a:cubicBezTo>
                    <a:lnTo>
                      <a:pt x="2251" y="337"/>
                    </a:lnTo>
                    <a:cubicBezTo>
                      <a:pt x="1947" y="176"/>
                      <a:pt x="1521" y="0"/>
                      <a:pt x="1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7"/>
              <p:cNvSpPr/>
              <p:nvPr/>
            </p:nvSpPr>
            <p:spPr>
              <a:xfrm>
                <a:off x="7546469" y="2364156"/>
                <a:ext cx="726628" cy="605629"/>
              </a:xfrm>
              <a:custGeom>
                <a:rect b="b" l="l" r="r" t="t"/>
                <a:pathLst>
                  <a:path extrusionOk="0" h="14225" w="17067">
                    <a:moveTo>
                      <a:pt x="9454" y="1"/>
                    </a:moveTo>
                    <a:cubicBezTo>
                      <a:pt x="6210" y="1"/>
                      <a:pt x="2325" y="1730"/>
                      <a:pt x="1359" y="3373"/>
                    </a:cubicBezTo>
                    <a:cubicBezTo>
                      <a:pt x="0" y="5678"/>
                      <a:pt x="1236" y="11746"/>
                      <a:pt x="3871" y="13460"/>
                    </a:cubicBezTo>
                    <a:cubicBezTo>
                      <a:pt x="4705" y="14003"/>
                      <a:pt x="5778" y="14224"/>
                      <a:pt x="6928" y="14224"/>
                    </a:cubicBezTo>
                    <a:cubicBezTo>
                      <a:pt x="9655" y="14224"/>
                      <a:pt x="12814" y="12980"/>
                      <a:pt x="14234" y="11840"/>
                    </a:cubicBezTo>
                    <a:cubicBezTo>
                      <a:pt x="17066" y="9559"/>
                      <a:pt x="15298" y="2890"/>
                      <a:pt x="12826" y="960"/>
                    </a:cubicBezTo>
                    <a:cubicBezTo>
                      <a:pt x="11961" y="281"/>
                      <a:pt x="10759" y="1"/>
                      <a:pt x="9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7"/>
              <p:cNvSpPr/>
              <p:nvPr/>
            </p:nvSpPr>
            <p:spPr>
              <a:xfrm>
                <a:off x="7961031" y="2560984"/>
                <a:ext cx="44406" cy="37594"/>
              </a:xfrm>
              <a:custGeom>
                <a:rect b="b" l="l" r="r" t="t"/>
                <a:pathLst>
                  <a:path extrusionOk="0" h="883" w="1043">
                    <a:moveTo>
                      <a:pt x="496" y="1"/>
                    </a:moveTo>
                    <a:cubicBezTo>
                      <a:pt x="454" y="1"/>
                      <a:pt x="410" y="7"/>
                      <a:pt x="365" y="21"/>
                    </a:cubicBezTo>
                    <a:cubicBezTo>
                      <a:pt x="129" y="95"/>
                      <a:pt x="1" y="341"/>
                      <a:pt x="74" y="572"/>
                    </a:cubicBezTo>
                    <a:cubicBezTo>
                      <a:pt x="136" y="775"/>
                      <a:pt x="315" y="883"/>
                      <a:pt x="494" y="883"/>
                    </a:cubicBezTo>
                    <a:cubicBezTo>
                      <a:pt x="646" y="883"/>
                      <a:pt x="799" y="806"/>
                      <a:pt x="882" y="646"/>
                    </a:cubicBezTo>
                    <a:cubicBezTo>
                      <a:pt x="1043" y="343"/>
                      <a:pt x="810" y="1"/>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7"/>
              <p:cNvSpPr/>
              <p:nvPr/>
            </p:nvSpPr>
            <p:spPr>
              <a:xfrm>
                <a:off x="7773569" y="2618802"/>
                <a:ext cx="44363" cy="37679"/>
              </a:xfrm>
              <a:custGeom>
                <a:rect b="b" l="l" r="r" t="t"/>
                <a:pathLst>
                  <a:path extrusionOk="0" h="885" w="1042">
                    <a:moveTo>
                      <a:pt x="495" y="1"/>
                    </a:moveTo>
                    <a:cubicBezTo>
                      <a:pt x="451" y="1"/>
                      <a:pt x="406" y="8"/>
                      <a:pt x="360" y="22"/>
                    </a:cubicBezTo>
                    <a:cubicBezTo>
                      <a:pt x="128" y="96"/>
                      <a:pt x="0" y="342"/>
                      <a:pt x="69" y="574"/>
                    </a:cubicBezTo>
                    <a:cubicBezTo>
                      <a:pt x="133" y="777"/>
                      <a:pt x="312" y="884"/>
                      <a:pt x="492" y="884"/>
                    </a:cubicBezTo>
                    <a:cubicBezTo>
                      <a:pt x="644" y="884"/>
                      <a:pt x="796" y="808"/>
                      <a:pt x="882" y="648"/>
                    </a:cubicBezTo>
                    <a:cubicBezTo>
                      <a:pt x="1042" y="345"/>
                      <a:pt x="807"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7"/>
              <p:cNvSpPr/>
              <p:nvPr/>
            </p:nvSpPr>
            <p:spPr>
              <a:xfrm>
                <a:off x="8068195" y="2611606"/>
                <a:ext cx="72931" cy="61776"/>
              </a:xfrm>
              <a:custGeom>
                <a:rect b="b" l="l" r="r" t="t"/>
                <a:pathLst>
                  <a:path extrusionOk="0" h="1451" w="1713">
                    <a:moveTo>
                      <a:pt x="813" y="1"/>
                    </a:moveTo>
                    <a:cubicBezTo>
                      <a:pt x="743" y="1"/>
                      <a:pt x="670" y="11"/>
                      <a:pt x="596" y="34"/>
                    </a:cubicBezTo>
                    <a:cubicBezTo>
                      <a:pt x="217" y="152"/>
                      <a:pt x="0" y="561"/>
                      <a:pt x="119" y="940"/>
                    </a:cubicBezTo>
                    <a:cubicBezTo>
                      <a:pt x="223" y="1274"/>
                      <a:pt x="518" y="1450"/>
                      <a:pt x="814" y="1450"/>
                    </a:cubicBezTo>
                    <a:cubicBezTo>
                      <a:pt x="1062" y="1450"/>
                      <a:pt x="1311" y="1326"/>
                      <a:pt x="1448" y="1068"/>
                    </a:cubicBezTo>
                    <a:cubicBezTo>
                      <a:pt x="1713" y="565"/>
                      <a:pt x="1328" y="1"/>
                      <a:pt x="813" y="1"/>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7"/>
              <p:cNvSpPr/>
              <p:nvPr/>
            </p:nvSpPr>
            <p:spPr>
              <a:xfrm>
                <a:off x="7700807" y="2704720"/>
                <a:ext cx="72931" cy="61734"/>
              </a:xfrm>
              <a:custGeom>
                <a:rect b="b" l="l" r="r" t="t"/>
                <a:pathLst>
                  <a:path extrusionOk="0" h="1450" w="1713">
                    <a:moveTo>
                      <a:pt x="812" y="1"/>
                    </a:moveTo>
                    <a:cubicBezTo>
                      <a:pt x="742" y="1"/>
                      <a:pt x="670" y="11"/>
                      <a:pt x="596" y="33"/>
                    </a:cubicBezTo>
                    <a:cubicBezTo>
                      <a:pt x="212" y="152"/>
                      <a:pt x="0" y="555"/>
                      <a:pt x="118" y="940"/>
                    </a:cubicBezTo>
                    <a:cubicBezTo>
                      <a:pt x="220" y="1274"/>
                      <a:pt x="514" y="1450"/>
                      <a:pt x="810" y="1450"/>
                    </a:cubicBezTo>
                    <a:cubicBezTo>
                      <a:pt x="1060" y="1450"/>
                      <a:pt x="1311" y="1324"/>
                      <a:pt x="1448" y="1063"/>
                    </a:cubicBezTo>
                    <a:cubicBezTo>
                      <a:pt x="1713" y="564"/>
                      <a:pt x="1328" y="1"/>
                      <a:pt x="812" y="1"/>
                    </a:cubicBezTo>
                    <a:close/>
                  </a:path>
                </a:pathLst>
              </a:custGeom>
              <a:solidFill>
                <a:srgbClr val="F56533">
                  <a:alpha val="41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7"/>
              <p:cNvSpPr/>
              <p:nvPr/>
            </p:nvSpPr>
            <p:spPr>
              <a:xfrm>
                <a:off x="7801456" y="2888562"/>
                <a:ext cx="248723" cy="274226"/>
              </a:xfrm>
              <a:custGeom>
                <a:rect b="b" l="l" r="r" t="t"/>
                <a:pathLst>
                  <a:path extrusionOk="0" h="6441" w="5842">
                    <a:moveTo>
                      <a:pt x="119" y="0"/>
                    </a:moveTo>
                    <a:lnTo>
                      <a:pt x="0" y="3906"/>
                    </a:lnTo>
                    <a:cubicBezTo>
                      <a:pt x="0" y="3906"/>
                      <a:pt x="453" y="5945"/>
                      <a:pt x="2586" y="6398"/>
                    </a:cubicBezTo>
                    <a:cubicBezTo>
                      <a:pt x="2723" y="6427"/>
                      <a:pt x="2857" y="6441"/>
                      <a:pt x="2985" y="6441"/>
                    </a:cubicBezTo>
                    <a:cubicBezTo>
                      <a:pt x="4863" y="6441"/>
                      <a:pt x="5842" y="3581"/>
                      <a:pt x="5842" y="3581"/>
                    </a:cubicBezTo>
                    <a:lnTo>
                      <a:pt x="5330" y="217"/>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7"/>
              <p:cNvSpPr/>
              <p:nvPr/>
            </p:nvSpPr>
            <p:spPr>
              <a:xfrm>
                <a:off x="7890781" y="2554512"/>
                <a:ext cx="94602" cy="135090"/>
              </a:xfrm>
              <a:custGeom>
                <a:rect b="b" l="l" r="r" t="t"/>
                <a:pathLst>
                  <a:path extrusionOk="0" h="3173" w="2222">
                    <a:moveTo>
                      <a:pt x="1" y="0"/>
                    </a:moveTo>
                    <a:lnTo>
                      <a:pt x="685" y="3172"/>
                    </a:lnTo>
                    <a:cubicBezTo>
                      <a:pt x="685" y="3172"/>
                      <a:pt x="2222" y="2798"/>
                      <a:pt x="2040" y="2473"/>
                    </a:cubicBezTo>
                    <a:cubicBezTo>
                      <a:pt x="1853" y="2148"/>
                      <a:pt x="1" y="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7"/>
              <p:cNvSpPr/>
              <p:nvPr/>
            </p:nvSpPr>
            <p:spPr>
              <a:xfrm>
                <a:off x="7817805" y="2706210"/>
                <a:ext cx="209001" cy="111930"/>
              </a:xfrm>
              <a:custGeom>
                <a:rect b="b" l="l" r="r" t="t"/>
                <a:pathLst>
                  <a:path extrusionOk="0" h="2629" w="4909">
                    <a:moveTo>
                      <a:pt x="1165" y="1"/>
                    </a:moveTo>
                    <a:cubicBezTo>
                      <a:pt x="840" y="1"/>
                      <a:pt x="543" y="137"/>
                      <a:pt x="321" y="545"/>
                    </a:cubicBezTo>
                    <a:cubicBezTo>
                      <a:pt x="1" y="1121"/>
                      <a:pt x="296" y="2210"/>
                      <a:pt x="1759" y="2564"/>
                    </a:cubicBezTo>
                    <a:cubicBezTo>
                      <a:pt x="1941" y="2609"/>
                      <a:pt x="2128" y="2629"/>
                      <a:pt x="2314" y="2629"/>
                    </a:cubicBezTo>
                    <a:cubicBezTo>
                      <a:pt x="3622" y="2629"/>
                      <a:pt x="4908" y="1621"/>
                      <a:pt x="4714" y="806"/>
                    </a:cubicBezTo>
                    <a:cubicBezTo>
                      <a:pt x="4637" y="482"/>
                      <a:pt x="4492" y="389"/>
                      <a:pt x="4292" y="389"/>
                    </a:cubicBezTo>
                    <a:cubicBezTo>
                      <a:pt x="4021" y="389"/>
                      <a:pt x="3648" y="561"/>
                      <a:pt x="3206" y="561"/>
                    </a:cubicBezTo>
                    <a:cubicBezTo>
                      <a:pt x="3099" y="561"/>
                      <a:pt x="2987" y="551"/>
                      <a:pt x="2872" y="525"/>
                    </a:cubicBezTo>
                    <a:cubicBezTo>
                      <a:pt x="2389" y="419"/>
                      <a:pt x="1735" y="1"/>
                      <a:pt x="1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7"/>
              <p:cNvSpPr/>
              <p:nvPr/>
            </p:nvSpPr>
            <p:spPr>
              <a:xfrm>
                <a:off x="7714644" y="2521474"/>
                <a:ext cx="84767" cy="92217"/>
              </a:xfrm>
              <a:custGeom>
                <a:rect b="b" l="l" r="r" t="t"/>
                <a:pathLst>
                  <a:path extrusionOk="0" h="2166" w="1991">
                    <a:moveTo>
                      <a:pt x="1328" y="0"/>
                    </a:moveTo>
                    <a:cubicBezTo>
                      <a:pt x="668" y="0"/>
                      <a:pt x="0" y="851"/>
                      <a:pt x="473" y="2165"/>
                    </a:cubicBezTo>
                    <a:cubicBezTo>
                      <a:pt x="473" y="2165"/>
                      <a:pt x="1079" y="909"/>
                      <a:pt x="1990" y="358"/>
                    </a:cubicBezTo>
                    <a:cubicBezTo>
                      <a:pt x="1807" y="113"/>
                      <a:pt x="1568" y="0"/>
                      <a:pt x="13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7"/>
              <p:cNvSpPr/>
              <p:nvPr/>
            </p:nvSpPr>
            <p:spPr>
              <a:xfrm>
                <a:off x="7955879" y="2481325"/>
                <a:ext cx="106267" cy="45342"/>
              </a:xfrm>
              <a:custGeom>
                <a:rect b="b" l="l" r="r" t="t"/>
                <a:pathLst>
                  <a:path extrusionOk="0" h="1065" w="2496">
                    <a:moveTo>
                      <a:pt x="2496" y="0"/>
                    </a:moveTo>
                    <a:cubicBezTo>
                      <a:pt x="2495" y="0"/>
                      <a:pt x="1861" y="169"/>
                      <a:pt x="1136" y="169"/>
                    </a:cubicBezTo>
                    <a:cubicBezTo>
                      <a:pt x="803" y="169"/>
                      <a:pt x="451" y="134"/>
                      <a:pt x="131" y="30"/>
                    </a:cubicBezTo>
                    <a:lnTo>
                      <a:pt x="131" y="30"/>
                    </a:lnTo>
                    <a:cubicBezTo>
                      <a:pt x="0" y="636"/>
                      <a:pt x="432" y="1065"/>
                      <a:pt x="1003" y="1065"/>
                    </a:cubicBezTo>
                    <a:cubicBezTo>
                      <a:pt x="1486" y="1065"/>
                      <a:pt x="2067" y="760"/>
                      <a:pt x="2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7"/>
              <p:cNvSpPr/>
              <p:nvPr/>
            </p:nvSpPr>
            <p:spPr>
              <a:xfrm>
                <a:off x="7534335" y="2332863"/>
                <a:ext cx="592601" cy="393010"/>
              </a:xfrm>
              <a:custGeom>
                <a:rect b="b" l="l" r="r" t="t"/>
                <a:pathLst>
                  <a:path extrusionOk="0" h="9231" w="13919">
                    <a:moveTo>
                      <a:pt x="9860" y="0"/>
                    </a:moveTo>
                    <a:cubicBezTo>
                      <a:pt x="4642" y="0"/>
                      <a:pt x="0" y="2608"/>
                      <a:pt x="635" y="7541"/>
                    </a:cubicBezTo>
                    <a:lnTo>
                      <a:pt x="1374" y="9230"/>
                    </a:lnTo>
                    <a:cubicBezTo>
                      <a:pt x="1374" y="9230"/>
                      <a:pt x="2585" y="8634"/>
                      <a:pt x="2541" y="7255"/>
                    </a:cubicBezTo>
                    <a:cubicBezTo>
                      <a:pt x="2502" y="5871"/>
                      <a:pt x="1999" y="4758"/>
                      <a:pt x="2502" y="3985"/>
                    </a:cubicBezTo>
                    <a:cubicBezTo>
                      <a:pt x="2999" y="3207"/>
                      <a:pt x="12667" y="3941"/>
                      <a:pt x="13919" y="522"/>
                    </a:cubicBezTo>
                    <a:cubicBezTo>
                      <a:pt x="12581" y="173"/>
                      <a:pt x="11201" y="0"/>
                      <a:pt x="98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7"/>
              <p:cNvSpPr/>
              <p:nvPr/>
            </p:nvSpPr>
            <p:spPr>
              <a:xfrm>
                <a:off x="7637880" y="3477810"/>
                <a:ext cx="174941" cy="112015"/>
              </a:xfrm>
              <a:custGeom>
                <a:rect b="b" l="l" r="r" t="t"/>
                <a:pathLst>
                  <a:path extrusionOk="0" h="2631" w="4109">
                    <a:moveTo>
                      <a:pt x="345" y="1"/>
                    </a:moveTo>
                    <a:lnTo>
                      <a:pt x="1" y="577"/>
                    </a:lnTo>
                    <a:lnTo>
                      <a:pt x="3650" y="2631"/>
                    </a:lnTo>
                    <a:lnTo>
                      <a:pt x="4108" y="1715"/>
                    </a:lnTo>
                    <a:lnTo>
                      <a:pt x="3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7"/>
              <p:cNvSpPr/>
              <p:nvPr/>
            </p:nvSpPr>
            <p:spPr>
              <a:xfrm>
                <a:off x="7639966" y="3223037"/>
                <a:ext cx="283507" cy="327785"/>
              </a:xfrm>
              <a:custGeom>
                <a:rect b="b" l="l" r="r" t="t"/>
                <a:pathLst>
                  <a:path extrusionOk="0" h="7699" w="6659">
                    <a:moveTo>
                      <a:pt x="3469" y="0"/>
                    </a:moveTo>
                    <a:cubicBezTo>
                      <a:pt x="3033" y="0"/>
                      <a:pt x="2447" y="444"/>
                      <a:pt x="2020" y="1887"/>
                    </a:cubicBezTo>
                    <a:cubicBezTo>
                      <a:pt x="1772" y="762"/>
                      <a:pt x="961" y="251"/>
                      <a:pt x="504" y="251"/>
                    </a:cubicBezTo>
                    <a:cubicBezTo>
                      <a:pt x="371" y="251"/>
                      <a:pt x="268" y="295"/>
                      <a:pt x="218" y="380"/>
                    </a:cubicBezTo>
                    <a:cubicBezTo>
                      <a:pt x="1" y="759"/>
                      <a:pt x="518" y="1320"/>
                      <a:pt x="351" y="2237"/>
                    </a:cubicBezTo>
                    <a:cubicBezTo>
                      <a:pt x="188" y="3148"/>
                      <a:pt x="976" y="3768"/>
                      <a:pt x="976" y="4167"/>
                    </a:cubicBezTo>
                    <a:cubicBezTo>
                      <a:pt x="976" y="4571"/>
                      <a:pt x="296" y="5985"/>
                      <a:pt x="296" y="5985"/>
                    </a:cubicBezTo>
                    <a:lnTo>
                      <a:pt x="4059" y="7699"/>
                    </a:lnTo>
                    <a:lnTo>
                      <a:pt x="4739" y="6320"/>
                    </a:lnTo>
                    <a:cubicBezTo>
                      <a:pt x="4739" y="6320"/>
                      <a:pt x="6044" y="4088"/>
                      <a:pt x="6364" y="3172"/>
                    </a:cubicBezTo>
                    <a:cubicBezTo>
                      <a:pt x="6659" y="2334"/>
                      <a:pt x="6574" y="1892"/>
                      <a:pt x="5979" y="1892"/>
                    </a:cubicBezTo>
                    <a:cubicBezTo>
                      <a:pt x="5928" y="1892"/>
                      <a:pt x="5872" y="1895"/>
                      <a:pt x="5813" y="1902"/>
                    </a:cubicBezTo>
                    <a:cubicBezTo>
                      <a:pt x="5726" y="1227"/>
                      <a:pt x="5300" y="1158"/>
                      <a:pt x="5129" y="1158"/>
                    </a:cubicBezTo>
                    <a:cubicBezTo>
                      <a:pt x="5086" y="1158"/>
                      <a:pt x="5059" y="1163"/>
                      <a:pt x="5059" y="1163"/>
                    </a:cubicBezTo>
                    <a:cubicBezTo>
                      <a:pt x="5059" y="1163"/>
                      <a:pt x="5014" y="439"/>
                      <a:pt x="4279" y="439"/>
                    </a:cubicBezTo>
                    <a:cubicBezTo>
                      <a:pt x="4211" y="439"/>
                      <a:pt x="4139" y="445"/>
                      <a:pt x="4059" y="458"/>
                    </a:cubicBezTo>
                    <a:cubicBezTo>
                      <a:pt x="4005" y="216"/>
                      <a:pt x="3773" y="0"/>
                      <a:pt x="3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7"/>
              <p:cNvSpPr/>
              <p:nvPr/>
            </p:nvSpPr>
            <p:spPr>
              <a:xfrm>
                <a:off x="7525053" y="3589784"/>
                <a:ext cx="279377" cy="655570"/>
              </a:xfrm>
              <a:custGeom>
                <a:rect b="b" l="l" r="r" t="t"/>
                <a:pathLst>
                  <a:path extrusionOk="0" h="15398" w="6562">
                    <a:moveTo>
                      <a:pt x="6350" y="1"/>
                    </a:moveTo>
                    <a:lnTo>
                      <a:pt x="6350" y="1"/>
                    </a:lnTo>
                    <a:cubicBezTo>
                      <a:pt x="4552" y="7689"/>
                      <a:pt x="533" y="8399"/>
                      <a:pt x="533" y="8399"/>
                    </a:cubicBezTo>
                    <a:lnTo>
                      <a:pt x="1" y="15136"/>
                    </a:lnTo>
                    <a:cubicBezTo>
                      <a:pt x="1" y="15136"/>
                      <a:pt x="946" y="15260"/>
                      <a:pt x="2424" y="15398"/>
                    </a:cubicBezTo>
                    <a:cubicBezTo>
                      <a:pt x="1601" y="13334"/>
                      <a:pt x="2744" y="10718"/>
                      <a:pt x="3399" y="9743"/>
                    </a:cubicBezTo>
                    <a:cubicBezTo>
                      <a:pt x="4744" y="7744"/>
                      <a:pt x="6561" y="3695"/>
                      <a:pt x="6350"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7"/>
              <p:cNvSpPr/>
              <p:nvPr/>
            </p:nvSpPr>
            <p:spPr>
              <a:xfrm>
                <a:off x="7967119" y="4443470"/>
                <a:ext cx="172599" cy="700018"/>
              </a:xfrm>
              <a:custGeom>
                <a:rect b="b" l="l" r="r" t="t"/>
                <a:pathLst>
                  <a:path extrusionOk="0" h="16442" w="4054">
                    <a:moveTo>
                      <a:pt x="3330" y="1"/>
                    </a:moveTo>
                    <a:lnTo>
                      <a:pt x="1099" y="656"/>
                    </a:lnTo>
                    <a:lnTo>
                      <a:pt x="0" y="16442"/>
                    </a:lnTo>
                    <a:lnTo>
                      <a:pt x="4054" y="16442"/>
                    </a:lnTo>
                    <a:lnTo>
                      <a:pt x="3330"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7"/>
              <p:cNvSpPr/>
              <p:nvPr/>
            </p:nvSpPr>
            <p:spPr>
              <a:xfrm>
                <a:off x="8265108" y="4201512"/>
                <a:ext cx="878876" cy="941759"/>
              </a:xfrm>
              <a:custGeom>
                <a:rect b="b" l="l" r="r" t="t"/>
                <a:pathLst>
                  <a:path extrusionOk="0" h="22120" w="20643">
                    <a:moveTo>
                      <a:pt x="17150" y="0"/>
                    </a:moveTo>
                    <a:cubicBezTo>
                      <a:pt x="14038" y="1877"/>
                      <a:pt x="1030" y="2354"/>
                      <a:pt x="1030" y="2354"/>
                    </a:cubicBezTo>
                    <a:cubicBezTo>
                      <a:pt x="1030" y="2354"/>
                      <a:pt x="0" y="11461"/>
                      <a:pt x="2507" y="22120"/>
                    </a:cubicBezTo>
                    <a:lnTo>
                      <a:pt x="9038" y="22120"/>
                    </a:lnTo>
                    <a:lnTo>
                      <a:pt x="8605" y="9412"/>
                    </a:lnTo>
                    <a:lnTo>
                      <a:pt x="9413" y="9334"/>
                    </a:lnTo>
                    <a:lnTo>
                      <a:pt x="13589" y="22120"/>
                    </a:lnTo>
                    <a:lnTo>
                      <a:pt x="20643" y="22120"/>
                    </a:lnTo>
                    <a:lnTo>
                      <a:pt x="17682" y="7285"/>
                    </a:lnTo>
                    <a:cubicBezTo>
                      <a:pt x="17682" y="7285"/>
                      <a:pt x="18136" y="3620"/>
                      <a:pt x="17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7"/>
              <p:cNvSpPr/>
              <p:nvPr/>
            </p:nvSpPr>
            <p:spPr>
              <a:xfrm>
                <a:off x="8231771" y="3305208"/>
                <a:ext cx="880834" cy="1067100"/>
              </a:xfrm>
              <a:custGeom>
                <a:rect b="b" l="l" r="r" t="t"/>
                <a:pathLst>
                  <a:path extrusionOk="0" h="25064" w="20689">
                    <a:moveTo>
                      <a:pt x="9242" y="1"/>
                    </a:moveTo>
                    <a:cubicBezTo>
                      <a:pt x="8914" y="1"/>
                      <a:pt x="8577" y="12"/>
                      <a:pt x="8230" y="36"/>
                    </a:cubicBezTo>
                    <a:cubicBezTo>
                      <a:pt x="5009" y="257"/>
                      <a:pt x="419" y="3148"/>
                      <a:pt x="182" y="11482"/>
                    </a:cubicBezTo>
                    <a:cubicBezTo>
                      <a:pt x="0" y="17934"/>
                      <a:pt x="1502" y="24027"/>
                      <a:pt x="1502" y="24027"/>
                    </a:cubicBezTo>
                    <a:cubicBezTo>
                      <a:pt x="1502" y="24027"/>
                      <a:pt x="5095" y="25064"/>
                      <a:pt x="9283" y="25064"/>
                    </a:cubicBezTo>
                    <a:cubicBezTo>
                      <a:pt x="12425" y="25064"/>
                      <a:pt x="15901" y="24480"/>
                      <a:pt x="18446" y="22436"/>
                    </a:cubicBezTo>
                    <a:lnTo>
                      <a:pt x="18268" y="21111"/>
                    </a:lnTo>
                    <a:lnTo>
                      <a:pt x="17692" y="16806"/>
                    </a:lnTo>
                    <a:cubicBezTo>
                      <a:pt x="17692" y="16806"/>
                      <a:pt x="20460" y="16777"/>
                      <a:pt x="20583" y="13669"/>
                    </a:cubicBezTo>
                    <a:cubicBezTo>
                      <a:pt x="20688" y="10969"/>
                      <a:pt x="19370" y="1"/>
                      <a:pt x="9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7"/>
              <p:cNvSpPr/>
              <p:nvPr/>
            </p:nvSpPr>
            <p:spPr>
              <a:xfrm>
                <a:off x="8046992" y="2621441"/>
                <a:ext cx="854565" cy="601627"/>
              </a:xfrm>
              <a:custGeom>
                <a:rect b="b" l="l" r="r" t="t"/>
                <a:pathLst>
                  <a:path extrusionOk="0" h="14131" w="20072">
                    <a:moveTo>
                      <a:pt x="8721" y="1"/>
                    </a:moveTo>
                    <a:cubicBezTo>
                      <a:pt x="7051" y="1"/>
                      <a:pt x="5118" y="998"/>
                      <a:pt x="4695" y="2876"/>
                    </a:cubicBezTo>
                    <a:cubicBezTo>
                      <a:pt x="2030" y="3304"/>
                      <a:pt x="966" y="5792"/>
                      <a:pt x="1582" y="7954"/>
                    </a:cubicBezTo>
                    <a:cubicBezTo>
                      <a:pt x="1" y="9762"/>
                      <a:pt x="1853" y="12313"/>
                      <a:pt x="1956" y="12633"/>
                    </a:cubicBezTo>
                    <a:cubicBezTo>
                      <a:pt x="1956" y="12633"/>
                      <a:pt x="12073" y="13830"/>
                      <a:pt x="15191" y="14130"/>
                    </a:cubicBezTo>
                    <a:cubicBezTo>
                      <a:pt x="15198" y="14130"/>
                      <a:pt x="15206" y="14130"/>
                      <a:pt x="15214" y="14130"/>
                    </a:cubicBezTo>
                    <a:cubicBezTo>
                      <a:pt x="19682" y="14130"/>
                      <a:pt x="20072" y="4223"/>
                      <a:pt x="16770" y="4223"/>
                    </a:cubicBezTo>
                    <a:cubicBezTo>
                      <a:pt x="16703" y="4223"/>
                      <a:pt x="16635" y="4227"/>
                      <a:pt x="16565" y="4235"/>
                    </a:cubicBezTo>
                    <a:cubicBezTo>
                      <a:pt x="17166" y="2276"/>
                      <a:pt x="15442" y="417"/>
                      <a:pt x="13383" y="417"/>
                    </a:cubicBezTo>
                    <a:cubicBezTo>
                      <a:pt x="12642" y="417"/>
                      <a:pt x="11857" y="658"/>
                      <a:pt x="11122" y="1221"/>
                    </a:cubicBezTo>
                    <a:cubicBezTo>
                      <a:pt x="10724" y="398"/>
                      <a:pt x="9775" y="1"/>
                      <a:pt x="8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7"/>
              <p:cNvSpPr/>
              <p:nvPr/>
            </p:nvSpPr>
            <p:spPr>
              <a:xfrm>
                <a:off x="8073006" y="3074533"/>
                <a:ext cx="104053" cy="148374"/>
              </a:xfrm>
              <a:custGeom>
                <a:rect b="b" l="l" r="r" t="t"/>
                <a:pathLst>
                  <a:path extrusionOk="0" h="3485" w="2444">
                    <a:moveTo>
                      <a:pt x="1191" y="0"/>
                    </a:moveTo>
                    <a:cubicBezTo>
                      <a:pt x="898" y="0"/>
                      <a:pt x="572" y="137"/>
                      <a:pt x="267" y="568"/>
                    </a:cubicBezTo>
                    <a:cubicBezTo>
                      <a:pt x="35" y="893"/>
                      <a:pt x="1" y="1341"/>
                      <a:pt x="99" y="1789"/>
                    </a:cubicBezTo>
                    <a:cubicBezTo>
                      <a:pt x="280" y="2641"/>
                      <a:pt x="934" y="3485"/>
                      <a:pt x="1634" y="3485"/>
                    </a:cubicBezTo>
                    <a:cubicBezTo>
                      <a:pt x="1905" y="3485"/>
                      <a:pt x="2183" y="3358"/>
                      <a:pt x="2444" y="3055"/>
                    </a:cubicBezTo>
                    <a:lnTo>
                      <a:pt x="2276" y="1710"/>
                    </a:lnTo>
                    <a:lnTo>
                      <a:pt x="2114" y="425"/>
                    </a:lnTo>
                    <a:cubicBezTo>
                      <a:pt x="2114" y="425"/>
                      <a:pt x="1705" y="0"/>
                      <a:pt x="11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7"/>
              <p:cNvSpPr/>
              <p:nvPr/>
            </p:nvSpPr>
            <p:spPr>
              <a:xfrm>
                <a:off x="8077221" y="3126305"/>
                <a:ext cx="100051" cy="96603"/>
              </a:xfrm>
              <a:custGeom>
                <a:rect b="b" l="l" r="r" t="t"/>
                <a:pathLst>
                  <a:path extrusionOk="0" h="2269" w="2350">
                    <a:moveTo>
                      <a:pt x="956" y="0"/>
                    </a:moveTo>
                    <a:cubicBezTo>
                      <a:pt x="615" y="0"/>
                      <a:pt x="275" y="149"/>
                      <a:pt x="0" y="573"/>
                    </a:cubicBezTo>
                    <a:cubicBezTo>
                      <a:pt x="185" y="1425"/>
                      <a:pt x="837" y="2269"/>
                      <a:pt x="1537" y="2269"/>
                    </a:cubicBezTo>
                    <a:cubicBezTo>
                      <a:pt x="1809" y="2269"/>
                      <a:pt x="2088" y="2142"/>
                      <a:pt x="2350" y="1839"/>
                    </a:cubicBezTo>
                    <a:lnTo>
                      <a:pt x="2177" y="494"/>
                    </a:lnTo>
                    <a:cubicBezTo>
                      <a:pt x="1872" y="268"/>
                      <a:pt x="1413" y="0"/>
                      <a:pt x="9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7"/>
              <p:cNvSpPr/>
              <p:nvPr/>
            </p:nvSpPr>
            <p:spPr>
              <a:xfrm>
                <a:off x="8694146" y="2933820"/>
                <a:ext cx="107885" cy="150205"/>
              </a:xfrm>
              <a:custGeom>
                <a:rect b="b" l="l" r="r" t="t"/>
                <a:pathLst>
                  <a:path extrusionOk="0" h="3528" w="2534">
                    <a:moveTo>
                      <a:pt x="1037" y="0"/>
                    </a:moveTo>
                    <a:cubicBezTo>
                      <a:pt x="332" y="0"/>
                      <a:pt x="1" y="789"/>
                      <a:pt x="1" y="789"/>
                    </a:cubicBezTo>
                    <a:lnTo>
                      <a:pt x="316" y="2045"/>
                    </a:lnTo>
                    <a:lnTo>
                      <a:pt x="641" y="3360"/>
                    </a:lnTo>
                    <a:cubicBezTo>
                      <a:pt x="857" y="3476"/>
                      <a:pt x="1056" y="3528"/>
                      <a:pt x="1236" y="3528"/>
                    </a:cubicBezTo>
                    <a:cubicBezTo>
                      <a:pt x="2105" y="3528"/>
                      <a:pt x="2534" y="2324"/>
                      <a:pt x="2375" y="1336"/>
                    </a:cubicBezTo>
                    <a:cubicBezTo>
                      <a:pt x="2301" y="883"/>
                      <a:pt x="2104" y="479"/>
                      <a:pt x="1774" y="257"/>
                    </a:cubicBezTo>
                    <a:cubicBezTo>
                      <a:pt x="1494" y="72"/>
                      <a:pt x="1248" y="0"/>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7"/>
              <p:cNvSpPr/>
              <p:nvPr/>
            </p:nvSpPr>
            <p:spPr>
              <a:xfrm>
                <a:off x="8707557" y="2979333"/>
                <a:ext cx="94474" cy="104564"/>
              </a:xfrm>
              <a:custGeom>
                <a:rect b="b" l="l" r="r" t="t"/>
                <a:pathLst>
                  <a:path extrusionOk="0" h="2456" w="2219">
                    <a:moveTo>
                      <a:pt x="1338" y="1"/>
                    </a:moveTo>
                    <a:cubicBezTo>
                      <a:pt x="729" y="1"/>
                      <a:pt x="260" y="564"/>
                      <a:pt x="1" y="971"/>
                    </a:cubicBezTo>
                    <a:lnTo>
                      <a:pt x="331" y="2286"/>
                    </a:lnTo>
                    <a:cubicBezTo>
                      <a:pt x="548" y="2403"/>
                      <a:pt x="747" y="2455"/>
                      <a:pt x="927" y="2455"/>
                    </a:cubicBezTo>
                    <a:cubicBezTo>
                      <a:pt x="1794" y="2455"/>
                      <a:pt x="2219" y="1249"/>
                      <a:pt x="2060" y="262"/>
                    </a:cubicBezTo>
                    <a:cubicBezTo>
                      <a:pt x="1802" y="76"/>
                      <a:pt x="1561"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7"/>
              <p:cNvSpPr/>
              <p:nvPr/>
            </p:nvSpPr>
            <p:spPr>
              <a:xfrm>
                <a:off x="8112857" y="2812990"/>
                <a:ext cx="669194" cy="571740"/>
              </a:xfrm>
              <a:custGeom>
                <a:rect b="b" l="l" r="r" t="t"/>
                <a:pathLst>
                  <a:path extrusionOk="0" h="13429" w="15718">
                    <a:moveTo>
                      <a:pt x="9032" y="0"/>
                    </a:moveTo>
                    <a:cubicBezTo>
                      <a:pt x="6135" y="0"/>
                      <a:pt x="2417" y="1096"/>
                      <a:pt x="1311" y="3356"/>
                    </a:cubicBezTo>
                    <a:cubicBezTo>
                      <a:pt x="1" y="6036"/>
                      <a:pt x="1247" y="12478"/>
                      <a:pt x="4621" y="13256"/>
                    </a:cubicBezTo>
                    <a:cubicBezTo>
                      <a:pt x="5110" y="13369"/>
                      <a:pt x="5728" y="13428"/>
                      <a:pt x="6415" y="13428"/>
                    </a:cubicBezTo>
                    <a:cubicBezTo>
                      <a:pt x="9103" y="13428"/>
                      <a:pt x="12857" y="12522"/>
                      <a:pt x="14171" y="10346"/>
                    </a:cubicBezTo>
                    <a:cubicBezTo>
                      <a:pt x="15717" y="7784"/>
                      <a:pt x="14255" y="2076"/>
                      <a:pt x="12137" y="662"/>
                    </a:cubicBezTo>
                    <a:cubicBezTo>
                      <a:pt x="11478" y="223"/>
                      <a:pt x="10338" y="0"/>
                      <a:pt x="90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7"/>
              <p:cNvSpPr/>
              <p:nvPr/>
            </p:nvSpPr>
            <p:spPr>
              <a:xfrm>
                <a:off x="8160670" y="2760962"/>
                <a:ext cx="505195" cy="173493"/>
              </a:xfrm>
              <a:custGeom>
                <a:rect b="b" l="l" r="r" t="t"/>
                <a:pathLst>
                  <a:path extrusionOk="0" h="4075" w="11866">
                    <a:moveTo>
                      <a:pt x="9343" y="1"/>
                    </a:moveTo>
                    <a:cubicBezTo>
                      <a:pt x="7083" y="1"/>
                      <a:pt x="4143" y="742"/>
                      <a:pt x="4143" y="742"/>
                    </a:cubicBezTo>
                    <a:cubicBezTo>
                      <a:pt x="4143" y="742"/>
                      <a:pt x="764" y="742"/>
                      <a:pt x="0" y="4056"/>
                    </a:cubicBezTo>
                    <a:cubicBezTo>
                      <a:pt x="0" y="4056"/>
                      <a:pt x="149" y="4075"/>
                      <a:pt x="388" y="4075"/>
                    </a:cubicBezTo>
                    <a:cubicBezTo>
                      <a:pt x="1012" y="4075"/>
                      <a:pt x="2252" y="3949"/>
                      <a:pt x="3064" y="3037"/>
                    </a:cubicBezTo>
                    <a:cubicBezTo>
                      <a:pt x="3291" y="3248"/>
                      <a:pt x="3650" y="3342"/>
                      <a:pt x="4056" y="3342"/>
                    </a:cubicBezTo>
                    <a:cubicBezTo>
                      <a:pt x="5150" y="3342"/>
                      <a:pt x="6581" y="2655"/>
                      <a:pt x="6660" y="1692"/>
                    </a:cubicBezTo>
                    <a:cubicBezTo>
                      <a:pt x="7312" y="2300"/>
                      <a:pt x="8199" y="2580"/>
                      <a:pt x="9062" y="2580"/>
                    </a:cubicBezTo>
                    <a:cubicBezTo>
                      <a:pt x="10317" y="2580"/>
                      <a:pt x="11518" y="1989"/>
                      <a:pt x="11866" y="958"/>
                    </a:cubicBezTo>
                    <a:cubicBezTo>
                      <a:pt x="11662" y="233"/>
                      <a:pt x="10610" y="1"/>
                      <a:pt x="9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7"/>
              <p:cNvSpPr/>
              <p:nvPr/>
            </p:nvSpPr>
            <p:spPr>
              <a:xfrm>
                <a:off x="8208482" y="3108636"/>
                <a:ext cx="70291" cy="58839"/>
              </a:xfrm>
              <a:custGeom>
                <a:rect b="b" l="l" r="r" t="t"/>
                <a:pathLst>
                  <a:path extrusionOk="0" h="1382" w="1651">
                    <a:moveTo>
                      <a:pt x="898" y="1"/>
                    </a:moveTo>
                    <a:cubicBezTo>
                      <a:pt x="865" y="1"/>
                      <a:pt x="832" y="3"/>
                      <a:pt x="798" y="8"/>
                    </a:cubicBezTo>
                    <a:cubicBezTo>
                      <a:pt x="193" y="102"/>
                      <a:pt x="0" y="885"/>
                      <a:pt x="493" y="1244"/>
                    </a:cubicBezTo>
                    <a:cubicBezTo>
                      <a:pt x="621" y="1339"/>
                      <a:pt x="762" y="1381"/>
                      <a:pt x="899" y="1381"/>
                    </a:cubicBezTo>
                    <a:cubicBezTo>
                      <a:pt x="1291" y="1381"/>
                      <a:pt x="1651" y="1038"/>
                      <a:pt x="1582" y="589"/>
                    </a:cubicBezTo>
                    <a:cubicBezTo>
                      <a:pt x="1528" y="244"/>
                      <a:pt x="1233" y="1"/>
                      <a:pt x="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7"/>
              <p:cNvSpPr/>
              <p:nvPr/>
            </p:nvSpPr>
            <p:spPr>
              <a:xfrm>
                <a:off x="8559734" y="3022250"/>
                <a:ext cx="70291" cy="58753"/>
              </a:xfrm>
              <a:custGeom>
                <a:rect b="b" l="l" r="r" t="t"/>
                <a:pathLst>
                  <a:path extrusionOk="0" h="1380" w="1651">
                    <a:moveTo>
                      <a:pt x="899" y="1"/>
                    </a:moveTo>
                    <a:cubicBezTo>
                      <a:pt x="865" y="1"/>
                      <a:pt x="832" y="3"/>
                      <a:pt x="798" y="8"/>
                    </a:cubicBezTo>
                    <a:cubicBezTo>
                      <a:pt x="193" y="101"/>
                      <a:pt x="0" y="880"/>
                      <a:pt x="498" y="1244"/>
                    </a:cubicBezTo>
                    <a:cubicBezTo>
                      <a:pt x="625" y="1338"/>
                      <a:pt x="765" y="1380"/>
                      <a:pt x="901" y="1380"/>
                    </a:cubicBezTo>
                    <a:cubicBezTo>
                      <a:pt x="1292" y="1380"/>
                      <a:pt x="1651" y="1034"/>
                      <a:pt x="1582" y="584"/>
                    </a:cubicBezTo>
                    <a:cubicBezTo>
                      <a:pt x="1532" y="243"/>
                      <a:pt x="1234" y="1"/>
                      <a:pt x="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7"/>
              <p:cNvSpPr/>
              <p:nvPr/>
            </p:nvSpPr>
            <p:spPr>
              <a:xfrm>
                <a:off x="8402033" y="3204389"/>
                <a:ext cx="236802" cy="231012"/>
              </a:xfrm>
              <a:custGeom>
                <a:rect b="b" l="l" r="r" t="t"/>
                <a:pathLst>
                  <a:path extrusionOk="0" h="5426" w="5562">
                    <a:moveTo>
                      <a:pt x="4867" y="0"/>
                    </a:moveTo>
                    <a:lnTo>
                      <a:pt x="1" y="985"/>
                    </a:lnTo>
                    <a:lnTo>
                      <a:pt x="631" y="4226"/>
                    </a:lnTo>
                    <a:cubicBezTo>
                      <a:pt x="631" y="4226"/>
                      <a:pt x="1215" y="5426"/>
                      <a:pt x="2792" y="5426"/>
                    </a:cubicBezTo>
                    <a:cubicBezTo>
                      <a:pt x="2983" y="5426"/>
                      <a:pt x="3188" y="5408"/>
                      <a:pt x="3409" y="5369"/>
                    </a:cubicBezTo>
                    <a:cubicBezTo>
                      <a:pt x="5561" y="4984"/>
                      <a:pt x="5561" y="3655"/>
                      <a:pt x="5561" y="3655"/>
                    </a:cubicBezTo>
                    <a:lnTo>
                      <a:pt x="48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7"/>
              <p:cNvSpPr/>
              <p:nvPr/>
            </p:nvSpPr>
            <p:spPr>
              <a:xfrm>
                <a:off x="8368483" y="3000323"/>
                <a:ext cx="59605" cy="136155"/>
              </a:xfrm>
              <a:custGeom>
                <a:rect b="b" l="l" r="r" t="t"/>
                <a:pathLst>
                  <a:path extrusionOk="0" h="3198" w="1400">
                    <a:moveTo>
                      <a:pt x="823" y="1"/>
                    </a:moveTo>
                    <a:cubicBezTo>
                      <a:pt x="823" y="1"/>
                      <a:pt x="1" y="2291"/>
                      <a:pt x="237" y="2734"/>
                    </a:cubicBezTo>
                    <a:cubicBezTo>
                      <a:pt x="404" y="3049"/>
                      <a:pt x="1399" y="3197"/>
                      <a:pt x="1399" y="3197"/>
                    </a:cubicBezTo>
                    <a:lnTo>
                      <a:pt x="8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7"/>
              <p:cNvSpPr/>
              <p:nvPr/>
            </p:nvSpPr>
            <p:spPr>
              <a:xfrm>
                <a:off x="8237689" y="2960642"/>
                <a:ext cx="100860" cy="75571"/>
              </a:xfrm>
              <a:custGeom>
                <a:rect b="b" l="l" r="r" t="t"/>
                <a:pathLst>
                  <a:path extrusionOk="0" h="1775" w="2369">
                    <a:moveTo>
                      <a:pt x="1339" y="1"/>
                    </a:moveTo>
                    <a:cubicBezTo>
                      <a:pt x="671" y="1"/>
                      <a:pt x="1" y="585"/>
                      <a:pt x="103" y="1775"/>
                    </a:cubicBezTo>
                    <a:cubicBezTo>
                      <a:pt x="103" y="1775"/>
                      <a:pt x="533" y="579"/>
                      <a:pt x="1901" y="579"/>
                    </a:cubicBezTo>
                    <a:cubicBezTo>
                      <a:pt x="2046" y="579"/>
                      <a:pt x="2201" y="593"/>
                      <a:pt x="2368" y="622"/>
                    </a:cubicBezTo>
                    <a:cubicBezTo>
                      <a:pt x="2136" y="210"/>
                      <a:pt x="1738"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7"/>
              <p:cNvSpPr/>
              <p:nvPr/>
            </p:nvSpPr>
            <p:spPr>
              <a:xfrm>
                <a:off x="8453847" y="2917726"/>
                <a:ext cx="107374" cy="56625"/>
              </a:xfrm>
              <a:custGeom>
                <a:rect b="b" l="l" r="r" t="t"/>
                <a:pathLst>
                  <a:path extrusionOk="0" h="1330" w="2522">
                    <a:moveTo>
                      <a:pt x="1144" y="1"/>
                    </a:moveTo>
                    <a:cubicBezTo>
                      <a:pt x="608" y="1"/>
                      <a:pt x="107" y="378"/>
                      <a:pt x="0" y="995"/>
                    </a:cubicBezTo>
                    <a:cubicBezTo>
                      <a:pt x="408" y="764"/>
                      <a:pt x="777" y="679"/>
                      <a:pt x="1099" y="679"/>
                    </a:cubicBezTo>
                    <a:cubicBezTo>
                      <a:pt x="1990" y="679"/>
                      <a:pt x="2522" y="1330"/>
                      <a:pt x="2522" y="1330"/>
                    </a:cubicBezTo>
                    <a:cubicBezTo>
                      <a:pt x="2278" y="394"/>
                      <a:pt x="1692"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7"/>
              <p:cNvSpPr/>
              <p:nvPr/>
            </p:nvSpPr>
            <p:spPr>
              <a:xfrm>
                <a:off x="8285247" y="3037194"/>
                <a:ext cx="57051" cy="23374"/>
              </a:xfrm>
              <a:custGeom>
                <a:rect b="b" l="l" r="r" t="t"/>
                <a:pathLst>
                  <a:path extrusionOk="0" h="549" w="1340">
                    <a:moveTo>
                      <a:pt x="748" y="1"/>
                    </a:moveTo>
                    <a:cubicBezTo>
                      <a:pt x="737" y="1"/>
                      <a:pt x="726" y="1"/>
                      <a:pt x="714" y="2"/>
                    </a:cubicBezTo>
                    <a:cubicBezTo>
                      <a:pt x="325" y="26"/>
                      <a:pt x="40" y="396"/>
                      <a:pt x="30" y="410"/>
                    </a:cubicBezTo>
                    <a:cubicBezTo>
                      <a:pt x="0" y="450"/>
                      <a:pt x="10" y="504"/>
                      <a:pt x="44" y="529"/>
                    </a:cubicBezTo>
                    <a:cubicBezTo>
                      <a:pt x="59" y="543"/>
                      <a:pt x="79" y="548"/>
                      <a:pt x="99" y="548"/>
                    </a:cubicBezTo>
                    <a:cubicBezTo>
                      <a:pt x="123" y="548"/>
                      <a:pt x="148" y="538"/>
                      <a:pt x="163" y="519"/>
                    </a:cubicBezTo>
                    <a:cubicBezTo>
                      <a:pt x="163" y="514"/>
                      <a:pt x="414" y="194"/>
                      <a:pt x="724" y="179"/>
                    </a:cubicBezTo>
                    <a:cubicBezTo>
                      <a:pt x="734" y="178"/>
                      <a:pt x="745" y="178"/>
                      <a:pt x="755" y="178"/>
                    </a:cubicBezTo>
                    <a:cubicBezTo>
                      <a:pt x="896" y="178"/>
                      <a:pt x="1029" y="242"/>
                      <a:pt x="1153" y="366"/>
                    </a:cubicBezTo>
                    <a:cubicBezTo>
                      <a:pt x="1172" y="386"/>
                      <a:pt x="1194" y="394"/>
                      <a:pt x="1215" y="394"/>
                    </a:cubicBezTo>
                    <a:cubicBezTo>
                      <a:pt x="1283" y="394"/>
                      <a:pt x="1340" y="307"/>
                      <a:pt x="1276" y="243"/>
                    </a:cubicBezTo>
                    <a:cubicBezTo>
                      <a:pt x="1113" y="80"/>
                      <a:pt x="937" y="1"/>
                      <a:pt x="7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7"/>
              <p:cNvSpPr/>
              <p:nvPr/>
            </p:nvSpPr>
            <p:spPr>
              <a:xfrm>
                <a:off x="8464534" y="3001771"/>
                <a:ext cx="56795" cy="23970"/>
              </a:xfrm>
              <a:custGeom>
                <a:rect b="b" l="l" r="r" t="t"/>
                <a:pathLst>
                  <a:path extrusionOk="0" h="563" w="1334">
                    <a:moveTo>
                      <a:pt x="664" y="1"/>
                    </a:moveTo>
                    <a:cubicBezTo>
                      <a:pt x="601" y="1"/>
                      <a:pt x="537" y="8"/>
                      <a:pt x="473" y="26"/>
                    </a:cubicBezTo>
                    <a:cubicBezTo>
                      <a:pt x="276" y="80"/>
                      <a:pt x="128" y="223"/>
                      <a:pt x="25" y="439"/>
                    </a:cubicBezTo>
                    <a:cubicBezTo>
                      <a:pt x="0" y="484"/>
                      <a:pt x="20" y="533"/>
                      <a:pt x="64" y="553"/>
                    </a:cubicBezTo>
                    <a:cubicBezTo>
                      <a:pt x="74" y="558"/>
                      <a:pt x="89" y="563"/>
                      <a:pt x="99" y="563"/>
                    </a:cubicBezTo>
                    <a:cubicBezTo>
                      <a:pt x="133" y="563"/>
                      <a:pt x="163" y="543"/>
                      <a:pt x="178" y="513"/>
                    </a:cubicBezTo>
                    <a:cubicBezTo>
                      <a:pt x="256" y="341"/>
                      <a:pt x="375" y="233"/>
                      <a:pt x="518" y="193"/>
                    </a:cubicBezTo>
                    <a:cubicBezTo>
                      <a:pt x="565" y="180"/>
                      <a:pt x="614" y="174"/>
                      <a:pt x="663" y="174"/>
                    </a:cubicBezTo>
                    <a:cubicBezTo>
                      <a:pt x="916" y="174"/>
                      <a:pt x="1158" y="326"/>
                      <a:pt x="1158" y="326"/>
                    </a:cubicBezTo>
                    <a:cubicBezTo>
                      <a:pt x="1175" y="337"/>
                      <a:pt x="1192" y="342"/>
                      <a:pt x="1208" y="342"/>
                    </a:cubicBezTo>
                    <a:cubicBezTo>
                      <a:pt x="1283" y="342"/>
                      <a:pt x="1333" y="236"/>
                      <a:pt x="1256" y="183"/>
                    </a:cubicBezTo>
                    <a:cubicBezTo>
                      <a:pt x="1240" y="175"/>
                      <a:pt x="969"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7"/>
              <p:cNvSpPr/>
              <p:nvPr/>
            </p:nvSpPr>
            <p:spPr>
              <a:xfrm>
                <a:off x="8369973" y="3112084"/>
                <a:ext cx="172131" cy="118529"/>
              </a:xfrm>
              <a:custGeom>
                <a:rect b="b" l="l" r="r" t="t"/>
                <a:pathLst>
                  <a:path extrusionOk="0" h="2784" w="4043">
                    <a:moveTo>
                      <a:pt x="3187" y="1"/>
                    </a:moveTo>
                    <a:lnTo>
                      <a:pt x="3187" y="1"/>
                    </a:lnTo>
                    <a:cubicBezTo>
                      <a:pt x="2354" y="1449"/>
                      <a:pt x="0" y="1656"/>
                      <a:pt x="0" y="1656"/>
                    </a:cubicBezTo>
                    <a:cubicBezTo>
                      <a:pt x="410" y="2440"/>
                      <a:pt x="1102" y="2783"/>
                      <a:pt x="1763" y="2783"/>
                    </a:cubicBezTo>
                    <a:cubicBezTo>
                      <a:pt x="2954" y="2783"/>
                      <a:pt x="4042" y="1667"/>
                      <a:pt x="3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7"/>
              <p:cNvSpPr/>
              <p:nvPr/>
            </p:nvSpPr>
            <p:spPr>
              <a:xfrm>
                <a:off x="8878074" y="3306485"/>
                <a:ext cx="180986" cy="236376"/>
              </a:xfrm>
              <a:custGeom>
                <a:rect b="b" l="l" r="r" t="t"/>
                <a:pathLst>
                  <a:path extrusionOk="0" h="5552" w="4251">
                    <a:moveTo>
                      <a:pt x="2133" y="1"/>
                    </a:moveTo>
                    <a:cubicBezTo>
                      <a:pt x="2133" y="1"/>
                      <a:pt x="936" y="355"/>
                      <a:pt x="232" y="1725"/>
                    </a:cubicBezTo>
                    <a:cubicBezTo>
                      <a:pt x="419" y="2114"/>
                      <a:pt x="0" y="3626"/>
                      <a:pt x="507" y="3961"/>
                    </a:cubicBezTo>
                    <a:cubicBezTo>
                      <a:pt x="567" y="4001"/>
                      <a:pt x="624" y="4018"/>
                      <a:pt x="677" y="4018"/>
                    </a:cubicBezTo>
                    <a:cubicBezTo>
                      <a:pt x="1128" y="4018"/>
                      <a:pt x="1345" y="2729"/>
                      <a:pt x="1345" y="2729"/>
                    </a:cubicBezTo>
                    <a:cubicBezTo>
                      <a:pt x="1345" y="2729"/>
                      <a:pt x="2778" y="4325"/>
                      <a:pt x="3443" y="5552"/>
                    </a:cubicBezTo>
                    <a:cubicBezTo>
                      <a:pt x="4251" y="3207"/>
                      <a:pt x="3384" y="897"/>
                      <a:pt x="2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7"/>
              <p:cNvSpPr/>
              <p:nvPr/>
            </p:nvSpPr>
            <p:spPr>
              <a:xfrm>
                <a:off x="8507536" y="4577286"/>
                <a:ext cx="142201" cy="565992"/>
              </a:xfrm>
              <a:custGeom>
                <a:rect b="b" l="l" r="r" t="t"/>
                <a:pathLst>
                  <a:path extrusionOk="0" h="13294" w="3340">
                    <a:moveTo>
                      <a:pt x="0" y="0"/>
                    </a:moveTo>
                    <a:lnTo>
                      <a:pt x="163" y="13294"/>
                    </a:lnTo>
                    <a:lnTo>
                      <a:pt x="3339" y="13294"/>
                    </a:lnTo>
                    <a:lnTo>
                      <a:pt x="2911" y="586"/>
                    </a:lnTo>
                    <a:lnTo>
                      <a:pt x="0" y="0"/>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7"/>
              <p:cNvSpPr/>
              <p:nvPr/>
            </p:nvSpPr>
            <p:spPr>
              <a:xfrm>
                <a:off x="8521586" y="3964110"/>
                <a:ext cx="488208" cy="239953"/>
              </a:xfrm>
              <a:custGeom>
                <a:rect b="b" l="l" r="r" t="t"/>
                <a:pathLst>
                  <a:path extrusionOk="0" h="5636" w="11467">
                    <a:moveTo>
                      <a:pt x="0" y="1"/>
                    </a:moveTo>
                    <a:lnTo>
                      <a:pt x="0" y="1"/>
                    </a:lnTo>
                    <a:cubicBezTo>
                      <a:pt x="522" y="1680"/>
                      <a:pt x="6768" y="5231"/>
                      <a:pt x="11466" y="5635"/>
                    </a:cubicBezTo>
                    <a:lnTo>
                      <a:pt x="10885" y="1335"/>
                    </a:lnTo>
                    <a:cubicBezTo>
                      <a:pt x="10885" y="1335"/>
                      <a:pt x="6876" y="799"/>
                      <a:pt x="3581" y="385"/>
                    </a:cubicBezTo>
                    <a:cubicBezTo>
                      <a:pt x="2044" y="193"/>
                      <a:pt x="0" y="1"/>
                      <a:pt x="0"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7"/>
              <p:cNvSpPr/>
              <p:nvPr/>
            </p:nvSpPr>
            <p:spPr>
              <a:xfrm>
                <a:off x="8665833" y="3593361"/>
                <a:ext cx="242677" cy="245615"/>
              </a:xfrm>
              <a:custGeom>
                <a:rect b="b" l="l" r="r" t="t"/>
                <a:pathLst>
                  <a:path extrusionOk="0" h="5769" w="5700">
                    <a:moveTo>
                      <a:pt x="5005" y="1"/>
                    </a:moveTo>
                    <a:lnTo>
                      <a:pt x="5005" y="1"/>
                    </a:lnTo>
                    <a:cubicBezTo>
                      <a:pt x="5005" y="1"/>
                      <a:pt x="4434" y="3532"/>
                      <a:pt x="5069" y="4650"/>
                    </a:cubicBezTo>
                    <a:cubicBezTo>
                      <a:pt x="4943" y="4590"/>
                      <a:pt x="4854" y="4565"/>
                      <a:pt x="4793" y="4565"/>
                    </a:cubicBezTo>
                    <a:cubicBezTo>
                      <a:pt x="4514" y="4565"/>
                      <a:pt x="4798" y="5074"/>
                      <a:pt x="4798" y="5074"/>
                    </a:cubicBezTo>
                    <a:cubicBezTo>
                      <a:pt x="4798" y="5074"/>
                      <a:pt x="4789" y="5074"/>
                      <a:pt x="4772" y="5074"/>
                    </a:cubicBezTo>
                    <a:cubicBezTo>
                      <a:pt x="4437" y="5074"/>
                      <a:pt x="892" y="5083"/>
                      <a:pt x="1" y="5458"/>
                    </a:cubicBezTo>
                    <a:lnTo>
                      <a:pt x="5699" y="5768"/>
                    </a:lnTo>
                    <a:lnTo>
                      <a:pt x="5005" y="1"/>
                    </a:ln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7"/>
              <p:cNvSpPr/>
              <p:nvPr/>
            </p:nvSpPr>
            <p:spPr>
              <a:xfrm>
                <a:off x="8356519" y="3775585"/>
                <a:ext cx="317524" cy="204913"/>
              </a:xfrm>
              <a:custGeom>
                <a:rect b="b" l="l" r="r" t="t"/>
                <a:pathLst>
                  <a:path extrusionOk="0" h="4813" w="7458">
                    <a:moveTo>
                      <a:pt x="3077" y="0"/>
                    </a:moveTo>
                    <a:cubicBezTo>
                      <a:pt x="3070" y="0"/>
                      <a:pt x="3065" y="0"/>
                      <a:pt x="3059" y="1"/>
                    </a:cubicBezTo>
                    <a:cubicBezTo>
                      <a:pt x="2621" y="30"/>
                      <a:pt x="144" y="247"/>
                      <a:pt x="55" y="690"/>
                    </a:cubicBezTo>
                    <a:cubicBezTo>
                      <a:pt x="1" y="937"/>
                      <a:pt x="75" y="1193"/>
                      <a:pt x="257" y="1370"/>
                    </a:cubicBezTo>
                    <a:lnTo>
                      <a:pt x="1877" y="1523"/>
                    </a:lnTo>
                    <a:cubicBezTo>
                      <a:pt x="1877" y="1523"/>
                      <a:pt x="1336" y="1858"/>
                      <a:pt x="1877" y="2557"/>
                    </a:cubicBezTo>
                    <a:cubicBezTo>
                      <a:pt x="1572" y="2835"/>
                      <a:pt x="1819" y="3426"/>
                      <a:pt x="2085" y="3426"/>
                    </a:cubicBezTo>
                    <a:cubicBezTo>
                      <a:pt x="2106" y="3426"/>
                      <a:pt x="2127" y="3422"/>
                      <a:pt x="2148" y="3414"/>
                    </a:cubicBezTo>
                    <a:lnTo>
                      <a:pt x="2148" y="3414"/>
                    </a:lnTo>
                    <a:cubicBezTo>
                      <a:pt x="2015" y="3764"/>
                      <a:pt x="2513" y="4172"/>
                      <a:pt x="2848" y="4256"/>
                    </a:cubicBezTo>
                    <a:cubicBezTo>
                      <a:pt x="3710" y="4473"/>
                      <a:pt x="7458" y="4813"/>
                      <a:pt x="7458" y="4813"/>
                    </a:cubicBezTo>
                    <a:lnTo>
                      <a:pt x="7266" y="1183"/>
                    </a:lnTo>
                    <a:cubicBezTo>
                      <a:pt x="7266" y="1183"/>
                      <a:pt x="3588" y="0"/>
                      <a:pt x="3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5" name="Google Shape;2255;p97"/>
          <p:cNvGrpSpPr/>
          <p:nvPr/>
        </p:nvGrpSpPr>
        <p:grpSpPr>
          <a:xfrm>
            <a:off x="7399525" y="1017731"/>
            <a:ext cx="1339550" cy="635483"/>
            <a:chOff x="6632625" y="1176956"/>
            <a:chExt cx="1339550" cy="635483"/>
          </a:xfrm>
        </p:grpSpPr>
        <p:sp>
          <p:nvSpPr>
            <p:cNvPr id="2256" name="Google Shape;2256;p97"/>
            <p:cNvSpPr/>
            <p:nvPr/>
          </p:nvSpPr>
          <p:spPr>
            <a:xfrm>
              <a:off x="7573011"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7"/>
            <p:cNvSpPr/>
            <p:nvPr/>
          </p:nvSpPr>
          <p:spPr>
            <a:xfrm>
              <a:off x="7102689"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7"/>
            <p:cNvSpPr/>
            <p:nvPr/>
          </p:nvSpPr>
          <p:spPr>
            <a:xfrm>
              <a:off x="7337979"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7"/>
            <p:cNvSpPr/>
            <p:nvPr/>
          </p:nvSpPr>
          <p:spPr>
            <a:xfrm>
              <a:off x="6867657" y="1176956"/>
              <a:ext cx="399164" cy="165677"/>
            </a:xfrm>
            <a:custGeom>
              <a:rect b="b" l="l" r="r" t="t"/>
              <a:pathLst>
                <a:path extrusionOk="0" h="3208" w="7729">
                  <a:moveTo>
                    <a:pt x="0" y="1"/>
                  </a:moveTo>
                  <a:lnTo>
                    <a:pt x="0" y="3207"/>
                  </a:lnTo>
                  <a:lnTo>
                    <a:pt x="7728" y="3207"/>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7"/>
            <p:cNvSpPr/>
            <p:nvPr/>
          </p:nvSpPr>
          <p:spPr>
            <a:xfrm>
              <a:off x="7337979"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7"/>
            <p:cNvSpPr/>
            <p:nvPr/>
          </p:nvSpPr>
          <p:spPr>
            <a:xfrm>
              <a:off x="6867657" y="1646503"/>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7"/>
            <p:cNvSpPr/>
            <p:nvPr/>
          </p:nvSpPr>
          <p:spPr>
            <a:xfrm>
              <a:off x="6632625" y="1411730"/>
              <a:ext cx="399164" cy="165935"/>
            </a:xfrm>
            <a:custGeom>
              <a:rect b="b" l="l" r="r" t="t"/>
              <a:pathLst>
                <a:path extrusionOk="0" h="3213" w="7729">
                  <a:moveTo>
                    <a:pt x="0" y="1"/>
                  </a:moveTo>
                  <a:lnTo>
                    <a:pt x="0" y="3212"/>
                  </a:lnTo>
                  <a:lnTo>
                    <a:pt x="7728" y="3212"/>
                  </a:lnTo>
                  <a:lnTo>
                    <a:pt x="77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97"/>
          <p:cNvSpPr txBox="1"/>
          <p:nvPr>
            <p:ph idx="1" type="subTitle"/>
          </p:nvPr>
        </p:nvSpPr>
        <p:spPr>
          <a:xfrm>
            <a:off x="5512700" y="1596425"/>
            <a:ext cx="41961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ExtraBold"/>
                <a:ea typeface="Nunito ExtraBold"/>
                <a:cs typeface="Nunito ExtraBold"/>
                <a:sym typeface="Nunito ExtraBold"/>
              </a:rPr>
              <a:t>—Richmond</a:t>
            </a:r>
            <a:endParaRPr sz="2000">
              <a:latin typeface="Nunito ExtraBold"/>
              <a:ea typeface="Nunito ExtraBold"/>
              <a:cs typeface="Nunito ExtraBold"/>
              <a:sym typeface="Nunito ExtraBold"/>
            </a:endParaRPr>
          </a:p>
        </p:txBody>
      </p:sp>
      <p:sp>
        <p:nvSpPr>
          <p:cNvPr id="2264" name="Google Shape;2264;p97"/>
          <p:cNvSpPr txBox="1"/>
          <p:nvPr>
            <p:ph idx="2" type="subTitle"/>
          </p:nvPr>
        </p:nvSpPr>
        <p:spPr>
          <a:xfrm>
            <a:off x="5546975" y="3060375"/>
            <a:ext cx="41961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unito ExtraBold"/>
                <a:ea typeface="Nunito ExtraBold"/>
                <a:cs typeface="Nunito ExtraBold"/>
                <a:sym typeface="Nunito ExtraBold"/>
              </a:rPr>
              <a:t>—Sarah</a:t>
            </a:r>
            <a:endParaRPr sz="2000">
              <a:latin typeface="Nunito ExtraBold"/>
              <a:ea typeface="Nunito ExtraBold"/>
              <a:cs typeface="Nunito ExtraBold"/>
              <a:sym typeface="Nunito ExtraBold"/>
            </a:endParaRPr>
          </a:p>
        </p:txBody>
      </p:sp>
      <p:sp>
        <p:nvSpPr>
          <p:cNvPr id="2265" name="Google Shape;2265;p97"/>
          <p:cNvSpPr txBox="1"/>
          <p:nvPr>
            <p:ph idx="4" type="subTitle"/>
          </p:nvPr>
        </p:nvSpPr>
        <p:spPr>
          <a:xfrm>
            <a:off x="5512700" y="1293338"/>
            <a:ext cx="4196100" cy="369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“Simba approves this app”</a:t>
            </a:r>
            <a:endParaRPr/>
          </a:p>
        </p:txBody>
      </p:sp>
      <p:sp>
        <p:nvSpPr>
          <p:cNvPr id="2266" name="Google Shape;2266;p97"/>
          <p:cNvSpPr txBox="1"/>
          <p:nvPr>
            <p:ph idx="5" type="subTitle"/>
          </p:nvPr>
        </p:nvSpPr>
        <p:spPr>
          <a:xfrm>
            <a:off x="5546975" y="2592550"/>
            <a:ext cx="18525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“Roaring past toxic and hate”</a:t>
            </a:r>
            <a:endParaRPr/>
          </a:p>
        </p:txBody>
      </p:sp>
      <p:pic>
        <p:nvPicPr>
          <p:cNvPr id="2267" name="Google Shape;2267;p97"/>
          <p:cNvPicPr preferRelativeResize="0"/>
          <p:nvPr>
            <p:ph idx="5" type="pic"/>
          </p:nvPr>
        </p:nvPicPr>
        <p:blipFill rotWithShape="1">
          <a:blip r:embed="rId6">
            <a:alphaModFix/>
          </a:blip>
          <a:srcRect b="12495" l="0" r="0" t="12502"/>
          <a:stretch/>
        </p:blipFill>
        <p:spPr>
          <a:xfrm>
            <a:off x="4330625" y="1209238"/>
            <a:ext cx="1092900" cy="1092900"/>
          </a:xfrm>
          <a:prstGeom prst="ellipse">
            <a:avLst/>
          </a:prstGeom>
          <a:noFill/>
          <a:ln>
            <a:noFill/>
          </a:ln>
        </p:spPr>
      </p:pic>
      <p:pic>
        <p:nvPicPr>
          <p:cNvPr id="2268" name="Google Shape;2268;p97"/>
          <p:cNvPicPr preferRelativeResize="0"/>
          <p:nvPr>
            <p:ph idx="6" type="pic"/>
          </p:nvPr>
        </p:nvPicPr>
        <p:blipFill rotWithShape="1">
          <a:blip r:embed="rId7">
            <a:alphaModFix/>
          </a:blip>
          <a:srcRect b="12495" l="0" r="0" t="12502"/>
          <a:stretch/>
        </p:blipFill>
        <p:spPr>
          <a:xfrm>
            <a:off x="4291150" y="2493675"/>
            <a:ext cx="1092900" cy="10929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3"/>
          <p:cNvSpPr txBox="1"/>
          <p:nvPr>
            <p:ph type="title"/>
          </p:nvPr>
        </p:nvSpPr>
        <p:spPr>
          <a:xfrm>
            <a:off x="206700" y="212675"/>
            <a:ext cx="87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Overview of our Solution: A </a:t>
            </a:r>
            <a:r>
              <a:rPr lang="en" sz="2600"/>
              <a:t>Multifaceted</a:t>
            </a:r>
            <a:r>
              <a:rPr lang="en" sz="2600"/>
              <a:t> Approach</a:t>
            </a:r>
            <a:endParaRPr sz="2600"/>
          </a:p>
        </p:txBody>
      </p:sp>
      <p:pic>
        <p:nvPicPr>
          <p:cNvPr id="712" name="Google Shape;712;p33"/>
          <p:cNvPicPr preferRelativeResize="0"/>
          <p:nvPr/>
        </p:nvPicPr>
        <p:blipFill>
          <a:blip r:embed="rId3">
            <a:alphaModFix/>
          </a:blip>
          <a:stretch>
            <a:fillRect/>
          </a:stretch>
        </p:blipFill>
        <p:spPr>
          <a:xfrm>
            <a:off x="6979076" y="1406575"/>
            <a:ext cx="484675" cy="484692"/>
          </a:xfrm>
          <a:prstGeom prst="rect">
            <a:avLst/>
          </a:prstGeom>
          <a:noFill/>
          <a:ln>
            <a:noFill/>
          </a:ln>
        </p:spPr>
      </p:pic>
      <p:sp>
        <p:nvSpPr>
          <p:cNvPr id="713" name="Google Shape;713;p33"/>
          <p:cNvSpPr/>
          <p:nvPr/>
        </p:nvSpPr>
        <p:spPr>
          <a:xfrm>
            <a:off x="288974" y="3238800"/>
            <a:ext cx="1977900" cy="11544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oto Sans"/>
                <a:ea typeface="Noto Sans"/>
                <a:cs typeface="Noto Sans"/>
                <a:sym typeface="Noto Sans"/>
              </a:rPr>
              <a:t>Insightful reporting for policy development</a:t>
            </a:r>
            <a:r>
              <a:rPr lang="en" sz="1200">
                <a:solidFill>
                  <a:schemeClr val="dk1"/>
                </a:solidFill>
                <a:latin typeface="Noto Sans"/>
                <a:ea typeface="Noto Sans"/>
                <a:cs typeface="Noto Sans"/>
                <a:sym typeface="Noto Sans"/>
              </a:rPr>
              <a:t> will be implemented.</a:t>
            </a:r>
            <a:endParaRPr sz="1200">
              <a:solidFill>
                <a:schemeClr val="dk1"/>
              </a:solidFill>
              <a:latin typeface="Noto Sans"/>
              <a:ea typeface="Noto Sans"/>
              <a:cs typeface="Noto Sans"/>
              <a:sym typeface="Noto Sans"/>
            </a:endParaRPr>
          </a:p>
        </p:txBody>
      </p:sp>
      <p:sp>
        <p:nvSpPr>
          <p:cNvPr id="714" name="Google Shape;714;p33"/>
          <p:cNvSpPr/>
          <p:nvPr/>
        </p:nvSpPr>
        <p:spPr>
          <a:xfrm>
            <a:off x="2737125" y="3238800"/>
            <a:ext cx="1977900" cy="11544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oto Sans"/>
                <a:ea typeface="Noto Sans"/>
                <a:cs typeface="Noto Sans"/>
                <a:sym typeface="Noto Sans"/>
              </a:rPr>
              <a:t>An</a:t>
            </a:r>
            <a:r>
              <a:rPr lang="en" sz="1200">
                <a:solidFill>
                  <a:schemeClr val="dk1"/>
                </a:solidFill>
                <a:latin typeface="Noto Sans"/>
                <a:ea typeface="Noto Sans"/>
                <a:cs typeface="Noto Sans"/>
                <a:sym typeface="Noto Sans"/>
              </a:rPr>
              <a:t> </a:t>
            </a:r>
            <a:r>
              <a:rPr b="1" lang="en" sz="1200">
                <a:solidFill>
                  <a:schemeClr val="dk1"/>
                </a:solidFill>
                <a:latin typeface="Noto Sans"/>
                <a:ea typeface="Noto Sans"/>
                <a:cs typeface="Noto Sans"/>
                <a:sym typeface="Noto Sans"/>
              </a:rPr>
              <a:t>automated hatefulness/toxicity detection pipeline</a:t>
            </a:r>
            <a:r>
              <a:rPr lang="en" sz="1200">
                <a:solidFill>
                  <a:schemeClr val="dk1"/>
                </a:solidFill>
                <a:latin typeface="Noto Sans"/>
                <a:ea typeface="Noto Sans"/>
                <a:cs typeface="Noto Sans"/>
                <a:sym typeface="Noto Sans"/>
              </a:rPr>
              <a:t> with precise definitions to the SG context will be developed.</a:t>
            </a:r>
            <a:endParaRPr sz="1200">
              <a:solidFill>
                <a:schemeClr val="dk1"/>
              </a:solidFill>
              <a:latin typeface="Noto Sans"/>
              <a:ea typeface="Noto Sans"/>
              <a:cs typeface="Noto Sans"/>
              <a:sym typeface="Noto Sans"/>
            </a:endParaRPr>
          </a:p>
        </p:txBody>
      </p:sp>
      <p:sp>
        <p:nvSpPr>
          <p:cNvPr id="715" name="Google Shape;715;p33"/>
          <p:cNvSpPr txBox="1"/>
          <p:nvPr/>
        </p:nvSpPr>
        <p:spPr>
          <a:xfrm>
            <a:off x="288975" y="785375"/>
            <a:ext cx="797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Noto Sans"/>
                <a:ea typeface="Noto Sans"/>
                <a:cs typeface="Noto Sans"/>
                <a:sym typeface="Noto Sans"/>
              </a:rPr>
              <a:t>Our solutions will address the 2 problems, while taking into account the gaps of existing methods.</a:t>
            </a:r>
            <a:endParaRPr sz="1200">
              <a:solidFill>
                <a:schemeClr val="dk1"/>
              </a:solidFill>
              <a:latin typeface="Noto Sans"/>
              <a:ea typeface="Noto Sans"/>
              <a:cs typeface="Noto Sans"/>
              <a:sym typeface="Noto Sans"/>
            </a:endParaRPr>
          </a:p>
        </p:txBody>
      </p:sp>
      <p:sp>
        <p:nvSpPr>
          <p:cNvPr id="716" name="Google Shape;716;p33"/>
          <p:cNvSpPr txBox="1"/>
          <p:nvPr/>
        </p:nvSpPr>
        <p:spPr>
          <a:xfrm>
            <a:off x="2031288" y="1415538"/>
            <a:ext cx="94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oto Sans"/>
                <a:ea typeface="Noto Sans"/>
                <a:cs typeface="Noto Sans"/>
                <a:sym typeface="Noto Sans"/>
              </a:rPr>
              <a:t>S</a:t>
            </a:r>
            <a:r>
              <a:rPr b="1" lang="en" sz="1200">
                <a:solidFill>
                  <a:schemeClr val="dk1"/>
                </a:solidFill>
                <a:latin typeface="Noto Sans"/>
                <a:ea typeface="Noto Sans"/>
                <a:cs typeface="Noto Sans"/>
                <a:sym typeface="Noto Sans"/>
              </a:rPr>
              <a:t>olutions</a:t>
            </a:r>
            <a:endParaRPr b="1" sz="1200">
              <a:solidFill>
                <a:schemeClr val="dk1"/>
              </a:solidFill>
              <a:latin typeface="Noto Sans"/>
              <a:ea typeface="Noto Sans"/>
              <a:cs typeface="Noto Sans"/>
              <a:sym typeface="Noto Sans"/>
            </a:endParaRPr>
          </a:p>
        </p:txBody>
      </p:sp>
      <p:sp>
        <p:nvSpPr>
          <p:cNvPr id="717" name="Google Shape;717;p33"/>
          <p:cNvSpPr/>
          <p:nvPr/>
        </p:nvSpPr>
        <p:spPr>
          <a:xfrm>
            <a:off x="6461825" y="3098225"/>
            <a:ext cx="2554200" cy="19221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Aids MDDI to </a:t>
            </a:r>
            <a:r>
              <a:rPr b="1" lang="en" sz="1200">
                <a:solidFill>
                  <a:schemeClr val="dk1"/>
                </a:solidFill>
                <a:latin typeface="Noto Sans"/>
                <a:ea typeface="Noto Sans"/>
                <a:cs typeface="Noto Sans"/>
                <a:sym typeface="Noto Sans"/>
              </a:rPr>
              <a:t>understand the change in online hate/toxicity intensity </a:t>
            </a:r>
            <a:r>
              <a:rPr lang="en" sz="1200">
                <a:solidFill>
                  <a:schemeClr val="dk1"/>
                </a:solidFill>
                <a:latin typeface="Noto Sans"/>
                <a:ea typeface="Noto Sans"/>
                <a:cs typeface="Noto Sans"/>
                <a:sym typeface="Noto Sans"/>
              </a:rPr>
              <a:t>over the years</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a:p>
            <a:pPr indent="-304800" lvl="0" marL="457200" rtl="0" algn="l">
              <a:spcBef>
                <a:spcPts val="0"/>
              </a:spcBef>
              <a:spcAft>
                <a:spcPts val="0"/>
              </a:spcAft>
              <a:buClr>
                <a:schemeClr val="dk1"/>
              </a:buClr>
              <a:buSzPts val="1200"/>
              <a:buFont typeface="Noto Sans"/>
              <a:buChar char="●"/>
            </a:pPr>
            <a:r>
              <a:rPr lang="en" sz="1200">
                <a:solidFill>
                  <a:schemeClr val="dk1"/>
                </a:solidFill>
                <a:latin typeface="Noto Sans"/>
                <a:ea typeface="Noto Sans"/>
                <a:cs typeface="Noto Sans"/>
                <a:sym typeface="Noto Sans"/>
              </a:rPr>
              <a:t>Able to</a:t>
            </a:r>
            <a:r>
              <a:rPr b="1" lang="en" sz="1200">
                <a:solidFill>
                  <a:schemeClr val="dk1"/>
                </a:solidFill>
                <a:latin typeface="Noto Sans"/>
                <a:ea typeface="Noto Sans"/>
                <a:cs typeface="Noto Sans"/>
                <a:sym typeface="Noto Sans"/>
              </a:rPr>
              <a:t> implement targeted and specialised strategies</a:t>
            </a:r>
            <a:r>
              <a:rPr lang="en" sz="1200">
                <a:solidFill>
                  <a:schemeClr val="dk1"/>
                </a:solidFill>
                <a:latin typeface="Noto Sans"/>
                <a:ea typeface="Noto Sans"/>
                <a:cs typeface="Noto Sans"/>
                <a:sym typeface="Noto Sans"/>
              </a:rPr>
              <a:t> </a:t>
            </a:r>
            <a:endParaRPr sz="1200">
              <a:solidFill>
                <a:schemeClr val="dk1"/>
              </a:solidFill>
              <a:latin typeface="Noto Sans"/>
              <a:ea typeface="Noto Sans"/>
              <a:cs typeface="Noto Sans"/>
              <a:sym typeface="Noto Sans"/>
            </a:endParaRPr>
          </a:p>
        </p:txBody>
      </p:sp>
      <p:sp>
        <p:nvSpPr>
          <p:cNvPr id="718" name="Google Shape;718;p33"/>
          <p:cNvSpPr/>
          <p:nvPr/>
        </p:nvSpPr>
        <p:spPr>
          <a:xfrm>
            <a:off x="4843013" y="2610050"/>
            <a:ext cx="1618800" cy="691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719" name="Google Shape;719;p33"/>
          <p:cNvPicPr preferRelativeResize="0"/>
          <p:nvPr/>
        </p:nvPicPr>
        <p:blipFill>
          <a:blip r:embed="rId4">
            <a:alphaModFix/>
          </a:blip>
          <a:stretch>
            <a:fillRect/>
          </a:stretch>
        </p:blipFill>
        <p:spPr>
          <a:xfrm>
            <a:off x="1656500" y="1357862"/>
            <a:ext cx="484675" cy="484675"/>
          </a:xfrm>
          <a:prstGeom prst="rect">
            <a:avLst/>
          </a:prstGeom>
          <a:noFill/>
          <a:ln>
            <a:noFill/>
          </a:ln>
        </p:spPr>
      </p:pic>
      <p:sp>
        <p:nvSpPr>
          <p:cNvPr id="720" name="Google Shape;720;p33"/>
          <p:cNvSpPr txBox="1"/>
          <p:nvPr/>
        </p:nvSpPr>
        <p:spPr>
          <a:xfrm>
            <a:off x="7256175" y="1464250"/>
            <a:ext cx="124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Noto Sans"/>
                <a:ea typeface="Noto Sans"/>
                <a:cs typeface="Noto Sans"/>
                <a:sym typeface="Noto Sans"/>
              </a:rPr>
              <a:t>End </a:t>
            </a:r>
            <a:r>
              <a:rPr b="1" lang="en" sz="1200">
                <a:solidFill>
                  <a:schemeClr val="dk1"/>
                </a:solidFill>
                <a:latin typeface="Noto Sans"/>
                <a:ea typeface="Noto Sans"/>
                <a:cs typeface="Noto Sans"/>
                <a:sym typeface="Noto Sans"/>
              </a:rPr>
              <a:t>goals</a:t>
            </a:r>
            <a:endParaRPr b="1" sz="1200">
              <a:solidFill>
                <a:schemeClr val="dk1"/>
              </a:solidFill>
              <a:latin typeface="Noto Sans"/>
              <a:ea typeface="Noto Sans"/>
              <a:cs typeface="Noto Sans"/>
              <a:sym typeface="Noto Sans"/>
            </a:endParaRPr>
          </a:p>
        </p:txBody>
      </p:sp>
      <p:pic>
        <p:nvPicPr>
          <p:cNvPr id="721" name="Google Shape;721;p33"/>
          <p:cNvPicPr preferRelativeResize="0"/>
          <p:nvPr/>
        </p:nvPicPr>
        <p:blipFill>
          <a:blip r:embed="rId5">
            <a:alphaModFix/>
          </a:blip>
          <a:stretch>
            <a:fillRect/>
          </a:stretch>
        </p:blipFill>
        <p:spPr>
          <a:xfrm>
            <a:off x="838113" y="2143150"/>
            <a:ext cx="879625" cy="879625"/>
          </a:xfrm>
          <a:prstGeom prst="rect">
            <a:avLst/>
          </a:prstGeom>
          <a:noFill/>
          <a:ln>
            <a:noFill/>
          </a:ln>
        </p:spPr>
      </p:pic>
      <p:pic>
        <p:nvPicPr>
          <p:cNvPr id="722" name="Google Shape;722;p33"/>
          <p:cNvPicPr preferRelativeResize="0"/>
          <p:nvPr/>
        </p:nvPicPr>
        <p:blipFill>
          <a:blip r:embed="rId6">
            <a:alphaModFix/>
          </a:blip>
          <a:stretch>
            <a:fillRect/>
          </a:stretch>
        </p:blipFill>
        <p:spPr>
          <a:xfrm>
            <a:off x="3286275" y="2218613"/>
            <a:ext cx="879601" cy="879601"/>
          </a:xfrm>
          <a:prstGeom prst="rect">
            <a:avLst/>
          </a:prstGeom>
          <a:noFill/>
          <a:ln>
            <a:noFill/>
          </a:ln>
        </p:spPr>
      </p:pic>
      <p:pic>
        <p:nvPicPr>
          <p:cNvPr id="723" name="Google Shape;723;p33"/>
          <p:cNvPicPr preferRelativeResize="0"/>
          <p:nvPr/>
        </p:nvPicPr>
        <p:blipFill>
          <a:blip r:embed="rId7">
            <a:alphaModFix/>
          </a:blip>
          <a:stretch>
            <a:fillRect/>
          </a:stretch>
        </p:blipFill>
        <p:spPr>
          <a:xfrm>
            <a:off x="7299125" y="2143163"/>
            <a:ext cx="879601" cy="879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4"/>
          <p:cNvSpPr txBox="1"/>
          <p:nvPr>
            <p:ph type="title"/>
          </p:nvPr>
        </p:nvSpPr>
        <p:spPr>
          <a:xfrm>
            <a:off x="765275" y="2176938"/>
            <a:ext cx="43602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729" name="Google Shape;729;p34"/>
          <p:cNvSpPr txBox="1"/>
          <p:nvPr>
            <p:ph idx="2" type="title"/>
          </p:nvPr>
        </p:nvSpPr>
        <p:spPr>
          <a:xfrm>
            <a:off x="765275" y="534988"/>
            <a:ext cx="1601400" cy="15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730" name="Google Shape;730;p34"/>
          <p:cNvGrpSpPr/>
          <p:nvPr/>
        </p:nvGrpSpPr>
        <p:grpSpPr>
          <a:xfrm>
            <a:off x="4802874" y="919245"/>
            <a:ext cx="1125159" cy="932230"/>
            <a:chOff x="5081874" y="1197465"/>
            <a:chExt cx="1077636" cy="892855"/>
          </a:xfrm>
        </p:grpSpPr>
        <p:sp>
          <p:nvSpPr>
            <p:cNvPr id="731" name="Google Shape;731;p34"/>
            <p:cNvSpPr/>
            <p:nvPr/>
          </p:nvSpPr>
          <p:spPr>
            <a:xfrm>
              <a:off x="5081874" y="1197465"/>
              <a:ext cx="1077636" cy="892855"/>
            </a:xfrm>
            <a:custGeom>
              <a:rect b="b" l="l" r="r" t="t"/>
              <a:pathLst>
                <a:path extrusionOk="0" h="21396" w="25824">
                  <a:moveTo>
                    <a:pt x="2620" y="0"/>
                  </a:moveTo>
                  <a:cubicBezTo>
                    <a:pt x="1168" y="0"/>
                    <a:pt x="0" y="1167"/>
                    <a:pt x="0" y="2620"/>
                  </a:cubicBezTo>
                  <a:lnTo>
                    <a:pt x="0" y="18776"/>
                  </a:lnTo>
                  <a:cubicBezTo>
                    <a:pt x="0" y="20229"/>
                    <a:pt x="1168" y="21396"/>
                    <a:pt x="2620" y="21396"/>
                  </a:cubicBezTo>
                  <a:lnTo>
                    <a:pt x="23199" y="21396"/>
                  </a:lnTo>
                  <a:cubicBezTo>
                    <a:pt x="24652" y="21396"/>
                    <a:pt x="25824" y="20229"/>
                    <a:pt x="25824" y="18776"/>
                  </a:cubicBezTo>
                  <a:lnTo>
                    <a:pt x="25824" y="2620"/>
                  </a:lnTo>
                  <a:cubicBezTo>
                    <a:pt x="25824" y="1167"/>
                    <a:pt x="24652" y="0"/>
                    <a:pt x="23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5171888" y="1286645"/>
              <a:ext cx="220793" cy="220793"/>
            </a:xfrm>
            <a:custGeom>
              <a:rect b="b" l="l" r="r" t="t"/>
              <a:pathLst>
                <a:path extrusionOk="0" h="5291" w="5291">
                  <a:moveTo>
                    <a:pt x="2645" y="1"/>
                  </a:moveTo>
                  <a:cubicBezTo>
                    <a:pt x="1183" y="1"/>
                    <a:pt x="1" y="1183"/>
                    <a:pt x="1" y="2646"/>
                  </a:cubicBezTo>
                  <a:cubicBezTo>
                    <a:pt x="1" y="4104"/>
                    <a:pt x="1183" y="5286"/>
                    <a:pt x="2645" y="5291"/>
                  </a:cubicBezTo>
                  <a:cubicBezTo>
                    <a:pt x="4103" y="5291"/>
                    <a:pt x="5290" y="4104"/>
                    <a:pt x="5290" y="2646"/>
                  </a:cubicBezTo>
                  <a:cubicBezTo>
                    <a:pt x="5290" y="1183"/>
                    <a:pt x="4103" y="1"/>
                    <a:pt x="2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5210740" y="1555521"/>
              <a:ext cx="125399" cy="112880"/>
            </a:xfrm>
            <a:custGeom>
              <a:rect b="b" l="l" r="r" t="t"/>
              <a:pathLst>
                <a:path extrusionOk="0" h="2705" w="3005">
                  <a:moveTo>
                    <a:pt x="601" y="222"/>
                  </a:moveTo>
                  <a:cubicBezTo>
                    <a:pt x="705" y="222"/>
                    <a:pt x="784" y="266"/>
                    <a:pt x="838" y="350"/>
                  </a:cubicBezTo>
                  <a:cubicBezTo>
                    <a:pt x="897" y="438"/>
                    <a:pt x="926" y="557"/>
                    <a:pt x="926" y="709"/>
                  </a:cubicBezTo>
                  <a:cubicBezTo>
                    <a:pt x="926" y="862"/>
                    <a:pt x="897" y="980"/>
                    <a:pt x="838" y="1069"/>
                  </a:cubicBezTo>
                  <a:cubicBezTo>
                    <a:pt x="784" y="1153"/>
                    <a:pt x="705" y="1197"/>
                    <a:pt x="601" y="1197"/>
                  </a:cubicBezTo>
                  <a:cubicBezTo>
                    <a:pt x="503" y="1197"/>
                    <a:pt x="424" y="1153"/>
                    <a:pt x="365" y="1069"/>
                  </a:cubicBezTo>
                  <a:cubicBezTo>
                    <a:pt x="306" y="980"/>
                    <a:pt x="281" y="862"/>
                    <a:pt x="281" y="709"/>
                  </a:cubicBezTo>
                  <a:cubicBezTo>
                    <a:pt x="281" y="557"/>
                    <a:pt x="306" y="438"/>
                    <a:pt x="365" y="350"/>
                  </a:cubicBezTo>
                  <a:cubicBezTo>
                    <a:pt x="424" y="266"/>
                    <a:pt x="503" y="222"/>
                    <a:pt x="601" y="222"/>
                  </a:cubicBezTo>
                  <a:close/>
                  <a:moveTo>
                    <a:pt x="601" y="0"/>
                  </a:moveTo>
                  <a:cubicBezTo>
                    <a:pt x="419" y="0"/>
                    <a:pt x="271" y="64"/>
                    <a:pt x="163" y="192"/>
                  </a:cubicBezTo>
                  <a:cubicBezTo>
                    <a:pt x="55" y="320"/>
                    <a:pt x="0" y="493"/>
                    <a:pt x="0" y="709"/>
                  </a:cubicBezTo>
                  <a:cubicBezTo>
                    <a:pt x="0" y="926"/>
                    <a:pt x="55" y="1098"/>
                    <a:pt x="163" y="1227"/>
                  </a:cubicBezTo>
                  <a:cubicBezTo>
                    <a:pt x="271" y="1355"/>
                    <a:pt x="419" y="1419"/>
                    <a:pt x="601" y="1419"/>
                  </a:cubicBezTo>
                  <a:cubicBezTo>
                    <a:pt x="788" y="1419"/>
                    <a:pt x="936" y="1355"/>
                    <a:pt x="1040" y="1227"/>
                  </a:cubicBezTo>
                  <a:cubicBezTo>
                    <a:pt x="1153" y="1098"/>
                    <a:pt x="1207" y="926"/>
                    <a:pt x="1207" y="709"/>
                  </a:cubicBezTo>
                  <a:cubicBezTo>
                    <a:pt x="1207" y="493"/>
                    <a:pt x="1153" y="320"/>
                    <a:pt x="1040" y="192"/>
                  </a:cubicBezTo>
                  <a:cubicBezTo>
                    <a:pt x="931" y="64"/>
                    <a:pt x="788" y="0"/>
                    <a:pt x="601" y="0"/>
                  </a:cubicBezTo>
                  <a:close/>
                  <a:moveTo>
                    <a:pt x="2404" y="1507"/>
                  </a:moveTo>
                  <a:cubicBezTo>
                    <a:pt x="2502" y="1507"/>
                    <a:pt x="2581" y="1547"/>
                    <a:pt x="2635" y="1635"/>
                  </a:cubicBezTo>
                  <a:cubicBezTo>
                    <a:pt x="2695" y="1724"/>
                    <a:pt x="2724" y="1842"/>
                    <a:pt x="2724" y="1995"/>
                  </a:cubicBezTo>
                  <a:cubicBezTo>
                    <a:pt x="2724" y="2143"/>
                    <a:pt x="2695" y="2266"/>
                    <a:pt x="2635" y="2349"/>
                  </a:cubicBezTo>
                  <a:cubicBezTo>
                    <a:pt x="2581" y="2438"/>
                    <a:pt x="2502" y="2482"/>
                    <a:pt x="2404" y="2482"/>
                  </a:cubicBezTo>
                  <a:cubicBezTo>
                    <a:pt x="2301" y="2482"/>
                    <a:pt x="2222" y="2438"/>
                    <a:pt x="2163" y="2349"/>
                  </a:cubicBezTo>
                  <a:cubicBezTo>
                    <a:pt x="2108" y="2266"/>
                    <a:pt x="2079" y="2143"/>
                    <a:pt x="2079" y="1995"/>
                  </a:cubicBezTo>
                  <a:cubicBezTo>
                    <a:pt x="2079" y="1842"/>
                    <a:pt x="2108" y="1719"/>
                    <a:pt x="2163" y="1635"/>
                  </a:cubicBezTo>
                  <a:cubicBezTo>
                    <a:pt x="2222" y="1547"/>
                    <a:pt x="2301" y="1507"/>
                    <a:pt x="2404" y="1507"/>
                  </a:cubicBezTo>
                  <a:close/>
                  <a:moveTo>
                    <a:pt x="2177" y="0"/>
                  </a:moveTo>
                  <a:lnTo>
                    <a:pt x="547" y="2704"/>
                  </a:lnTo>
                  <a:lnTo>
                    <a:pt x="828" y="2704"/>
                  </a:lnTo>
                  <a:lnTo>
                    <a:pt x="2458" y="0"/>
                  </a:lnTo>
                  <a:close/>
                  <a:moveTo>
                    <a:pt x="2404" y="1286"/>
                  </a:moveTo>
                  <a:cubicBezTo>
                    <a:pt x="2217" y="1286"/>
                    <a:pt x="2069" y="1350"/>
                    <a:pt x="1961" y="1478"/>
                  </a:cubicBezTo>
                  <a:cubicBezTo>
                    <a:pt x="1852" y="1601"/>
                    <a:pt x="1798" y="1773"/>
                    <a:pt x="1798" y="1995"/>
                  </a:cubicBezTo>
                  <a:cubicBezTo>
                    <a:pt x="1798" y="2212"/>
                    <a:pt x="1852" y="2384"/>
                    <a:pt x="1961" y="2512"/>
                  </a:cubicBezTo>
                  <a:cubicBezTo>
                    <a:pt x="2069" y="2640"/>
                    <a:pt x="2217" y="2704"/>
                    <a:pt x="2404" y="2704"/>
                  </a:cubicBezTo>
                  <a:cubicBezTo>
                    <a:pt x="2586" y="2704"/>
                    <a:pt x="2729" y="2640"/>
                    <a:pt x="2837" y="2512"/>
                  </a:cubicBezTo>
                  <a:cubicBezTo>
                    <a:pt x="2951" y="2384"/>
                    <a:pt x="3005" y="2212"/>
                    <a:pt x="3005" y="1995"/>
                  </a:cubicBezTo>
                  <a:cubicBezTo>
                    <a:pt x="3005" y="1778"/>
                    <a:pt x="2951" y="1606"/>
                    <a:pt x="2842" y="1478"/>
                  </a:cubicBezTo>
                  <a:cubicBezTo>
                    <a:pt x="2734" y="1350"/>
                    <a:pt x="2586" y="1286"/>
                    <a:pt x="2404" y="12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5380502" y="1555521"/>
              <a:ext cx="102405" cy="112880"/>
            </a:xfrm>
            <a:custGeom>
              <a:rect b="b" l="l" r="r" t="t"/>
              <a:pathLst>
                <a:path extrusionOk="0" h="2705" w="2454">
                  <a:moveTo>
                    <a:pt x="646" y="1251"/>
                  </a:moveTo>
                  <a:lnTo>
                    <a:pt x="1567" y="2197"/>
                  </a:lnTo>
                  <a:cubicBezTo>
                    <a:pt x="1483" y="2271"/>
                    <a:pt x="1395" y="2330"/>
                    <a:pt x="1296" y="2364"/>
                  </a:cubicBezTo>
                  <a:cubicBezTo>
                    <a:pt x="1198" y="2399"/>
                    <a:pt x="1094" y="2418"/>
                    <a:pt x="986" y="2418"/>
                  </a:cubicBezTo>
                  <a:cubicBezTo>
                    <a:pt x="799" y="2418"/>
                    <a:pt x="646" y="2364"/>
                    <a:pt x="523" y="2251"/>
                  </a:cubicBezTo>
                  <a:cubicBezTo>
                    <a:pt x="400" y="2138"/>
                    <a:pt x="336" y="1995"/>
                    <a:pt x="336" y="1827"/>
                  </a:cubicBezTo>
                  <a:cubicBezTo>
                    <a:pt x="336" y="1724"/>
                    <a:pt x="360" y="1625"/>
                    <a:pt x="410" y="1532"/>
                  </a:cubicBezTo>
                  <a:cubicBezTo>
                    <a:pt x="459" y="1438"/>
                    <a:pt x="538" y="1345"/>
                    <a:pt x="646" y="1251"/>
                  </a:cubicBezTo>
                  <a:close/>
                  <a:moveTo>
                    <a:pt x="1006" y="0"/>
                  </a:moveTo>
                  <a:cubicBezTo>
                    <a:pt x="789" y="0"/>
                    <a:pt x="621" y="59"/>
                    <a:pt x="488" y="172"/>
                  </a:cubicBezTo>
                  <a:cubicBezTo>
                    <a:pt x="360" y="286"/>
                    <a:pt x="296" y="438"/>
                    <a:pt x="296" y="626"/>
                  </a:cubicBezTo>
                  <a:cubicBezTo>
                    <a:pt x="296" y="695"/>
                    <a:pt x="311" y="768"/>
                    <a:pt x="341" y="842"/>
                  </a:cubicBezTo>
                  <a:cubicBezTo>
                    <a:pt x="370" y="911"/>
                    <a:pt x="410" y="985"/>
                    <a:pt x="469" y="1059"/>
                  </a:cubicBezTo>
                  <a:cubicBezTo>
                    <a:pt x="311" y="1172"/>
                    <a:pt x="193" y="1295"/>
                    <a:pt x="119" y="1428"/>
                  </a:cubicBezTo>
                  <a:cubicBezTo>
                    <a:pt x="40" y="1557"/>
                    <a:pt x="1" y="1699"/>
                    <a:pt x="1" y="1847"/>
                  </a:cubicBezTo>
                  <a:cubicBezTo>
                    <a:pt x="1" y="2098"/>
                    <a:pt x="89" y="2300"/>
                    <a:pt x="267" y="2463"/>
                  </a:cubicBezTo>
                  <a:cubicBezTo>
                    <a:pt x="444" y="2620"/>
                    <a:pt x="676" y="2704"/>
                    <a:pt x="956" y="2704"/>
                  </a:cubicBezTo>
                  <a:cubicBezTo>
                    <a:pt x="1109" y="2704"/>
                    <a:pt x="1247" y="2675"/>
                    <a:pt x="1380" y="2625"/>
                  </a:cubicBezTo>
                  <a:cubicBezTo>
                    <a:pt x="1513" y="2576"/>
                    <a:pt x="1641" y="2497"/>
                    <a:pt x="1764" y="2394"/>
                  </a:cubicBezTo>
                  <a:lnTo>
                    <a:pt x="2010" y="2650"/>
                  </a:lnTo>
                  <a:lnTo>
                    <a:pt x="2454" y="2650"/>
                  </a:lnTo>
                  <a:lnTo>
                    <a:pt x="1966" y="2152"/>
                  </a:lnTo>
                  <a:cubicBezTo>
                    <a:pt x="2074" y="2010"/>
                    <a:pt x="2158" y="1857"/>
                    <a:pt x="2217" y="1709"/>
                  </a:cubicBezTo>
                  <a:cubicBezTo>
                    <a:pt x="2276" y="1561"/>
                    <a:pt x="2316" y="1409"/>
                    <a:pt x="2330" y="1256"/>
                  </a:cubicBezTo>
                  <a:lnTo>
                    <a:pt x="2005" y="1256"/>
                  </a:lnTo>
                  <a:cubicBezTo>
                    <a:pt x="1996" y="1384"/>
                    <a:pt x="1976" y="1512"/>
                    <a:pt x="1936" y="1630"/>
                  </a:cubicBezTo>
                  <a:cubicBezTo>
                    <a:pt x="1897" y="1749"/>
                    <a:pt x="1843" y="1857"/>
                    <a:pt x="1774" y="1960"/>
                  </a:cubicBezTo>
                  <a:lnTo>
                    <a:pt x="892" y="1054"/>
                  </a:lnTo>
                  <a:cubicBezTo>
                    <a:pt x="784" y="946"/>
                    <a:pt x="715" y="862"/>
                    <a:pt x="680" y="803"/>
                  </a:cubicBezTo>
                  <a:cubicBezTo>
                    <a:pt x="646" y="744"/>
                    <a:pt x="626" y="680"/>
                    <a:pt x="626" y="621"/>
                  </a:cubicBezTo>
                  <a:cubicBezTo>
                    <a:pt x="626" y="522"/>
                    <a:pt x="666" y="438"/>
                    <a:pt x="740" y="374"/>
                  </a:cubicBezTo>
                  <a:cubicBezTo>
                    <a:pt x="818" y="305"/>
                    <a:pt x="917" y="276"/>
                    <a:pt x="1040" y="276"/>
                  </a:cubicBezTo>
                  <a:cubicBezTo>
                    <a:pt x="1119" y="276"/>
                    <a:pt x="1203" y="291"/>
                    <a:pt x="1296" y="320"/>
                  </a:cubicBezTo>
                  <a:cubicBezTo>
                    <a:pt x="1390" y="345"/>
                    <a:pt x="1483" y="389"/>
                    <a:pt x="1587" y="443"/>
                  </a:cubicBezTo>
                  <a:lnTo>
                    <a:pt x="1587" y="123"/>
                  </a:lnTo>
                  <a:cubicBezTo>
                    <a:pt x="1488" y="84"/>
                    <a:pt x="1390" y="54"/>
                    <a:pt x="1291" y="30"/>
                  </a:cubicBezTo>
                  <a:cubicBezTo>
                    <a:pt x="1198" y="10"/>
                    <a:pt x="1099" y="0"/>
                    <a:pt x="10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5526645" y="1552850"/>
              <a:ext cx="70148" cy="135247"/>
            </a:xfrm>
            <a:custGeom>
              <a:rect b="b" l="l" r="r" t="t"/>
              <a:pathLst>
                <a:path extrusionOk="0" h="3241" w="1681">
                  <a:moveTo>
                    <a:pt x="735" y="655"/>
                  </a:moveTo>
                  <a:lnTo>
                    <a:pt x="735" y="1374"/>
                  </a:lnTo>
                  <a:cubicBezTo>
                    <a:pt x="592" y="1350"/>
                    <a:pt x="483" y="1305"/>
                    <a:pt x="419" y="1251"/>
                  </a:cubicBezTo>
                  <a:cubicBezTo>
                    <a:pt x="350" y="1197"/>
                    <a:pt x="321" y="1118"/>
                    <a:pt x="321" y="1020"/>
                  </a:cubicBezTo>
                  <a:cubicBezTo>
                    <a:pt x="321" y="916"/>
                    <a:pt x="355" y="832"/>
                    <a:pt x="424" y="773"/>
                  </a:cubicBezTo>
                  <a:cubicBezTo>
                    <a:pt x="498" y="709"/>
                    <a:pt x="602" y="670"/>
                    <a:pt x="735" y="655"/>
                  </a:cubicBezTo>
                  <a:close/>
                  <a:moveTo>
                    <a:pt x="907" y="1709"/>
                  </a:moveTo>
                  <a:cubicBezTo>
                    <a:pt x="1065" y="1734"/>
                    <a:pt x="1178" y="1778"/>
                    <a:pt x="1247" y="1837"/>
                  </a:cubicBezTo>
                  <a:cubicBezTo>
                    <a:pt x="1321" y="1901"/>
                    <a:pt x="1355" y="1980"/>
                    <a:pt x="1355" y="2083"/>
                  </a:cubicBezTo>
                  <a:cubicBezTo>
                    <a:pt x="1355" y="2187"/>
                    <a:pt x="1316" y="2271"/>
                    <a:pt x="1242" y="2335"/>
                  </a:cubicBezTo>
                  <a:cubicBezTo>
                    <a:pt x="1168" y="2399"/>
                    <a:pt x="1055" y="2443"/>
                    <a:pt x="907" y="2463"/>
                  </a:cubicBezTo>
                  <a:lnTo>
                    <a:pt x="907" y="1709"/>
                  </a:lnTo>
                  <a:close/>
                  <a:moveTo>
                    <a:pt x="735" y="0"/>
                  </a:moveTo>
                  <a:lnTo>
                    <a:pt x="735" y="409"/>
                  </a:lnTo>
                  <a:cubicBezTo>
                    <a:pt x="498" y="429"/>
                    <a:pt x="316" y="488"/>
                    <a:pt x="188" y="601"/>
                  </a:cubicBezTo>
                  <a:cubicBezTo>
                    <a:pt x="60" y="709"/>
                    <a:pt x="1" y="857"/>
                    <a:pt x="1" y="1049"/>
                  </a:cubicBezTo>
                  <a:cubicBezTo>
                    <a:pt x="1" y="1222"/>
                    <a:pt x="55" y="1359"/>
                    <a:pt x="173" y="1458"/>
                  </a:cubicBezTo>
                  <a:cubicBezTo>
                    <a:pt x="291" y="1561"/>
                    <a:pt x="478" y="1630"/>
                    <a:pt x="735" y="1670"/>
                  </a:cubicBezTo>
                  <a:lnTo>
                    <a:pt x="735" y="2468"/>
                  </a:lnTo>
                  <a:cubicBezTo>
                    <a:pt x="607" y="2468"/>
                    <a:pt x="478" y="2448"/>
                    <a:pt x="360" y="2409"/>
                  </a:cubicBezTo>
                  <a:cubicBezTo>
                    <a:pt x="237" y="2369"/>
                    <a:pt x="119" y="2315"/>
                    <a:pt x="1" y="2241"/>
                  </a:cubicBezTo>
                  <a:lnTo>
                    <a:pt x="1" y="2556"/>
                  </a:lnTo>
                  <a:cubicBezTo>
                    <a:pt x="124" y="2606"/>
                    <a:pt x="247" y="2645"/>
                    <a:pt x="365" y="2675"/>
                  </a:cubicBezTo>
                  <a:cubicBezTo>
                    <a:pt x="488" y="2699"/>
                    <a:pt x="611" y="2714"/>
                    <a:pt x="735" y="2714"/>
                  </a:cubicBezTo>
                  <a:lnTo>
                    <a:pt x="735" y="3241"/>
                  </a:lnTo>
                  <a:lnTo>
                    <a:pt x="907" y="3241"/>
                  </a:lnTo>
                  <a:lnTo>
                    <a:pt x="907" y="2714"/>
                  </a:lnTo>
                  <a:cubicBezTo>
                    <a:pt x="1158" y="2694"/>
                    <a:pt x="1350" y="2630"/>
                    <a:pt x="1478" y="2517"/>
                  </a:cubicBezTo>
                  <a:cubicBezTo>
                    <a:pt x="1611" y="2404"/>
                    <a:pt x="1680" y="2246"/>
                    <a:pt x="1680" y="2049"/>
                  </a:cubicBezTo>
                  <a:cubicBezTo>
                    <a:pt x="1680" y="1867"/>
                    <a:pt x="1616" y="1724"/>
                    <a:pt x="1493" y="1621"/>
                  </a:cubicBezTo>
                  <a:cubicBezTo>
                    <a:pt x="1370" y="1517"/>
                    <a:pt x="1173" y="1443"/>
                    <a:pt x="907" y="1404"/>
                  </a:cubicBezTo>
                  <a:lnTo>
                    <a:pt x="907" y="660"/>
                  </a:lnTo>
                  <a:cubicBezTo>
                    <a:pt x="1015" y="665"/>
                    <a:pt x="1119" y="680"/>
                    <a:pt x="1222" y="704"/>
                  </a:cubicBezTo>
                  <a:cubicBezTo>
                    <a:pt x="1326" y="734"/>
                    <a:pt x="1424" y="768"/>
                    <a:pt x="1518" y="818"/>
                  </a:cubicBezTo>
                  <a:lnTo>
                    <a:pt x="1518" y="512"/>
                  </a:lnTo>
                  <a:cubicBezTo>
                    <a:pt x="1424" y="483"/>
                    <a:pt x="1326" y="458"/>
                    <a:pt x="1222" y="438"/>
                  </a:cubicBezTo>
                  <a:cubicBezTo>
                    <a:pt x="1124" y="424"/>
                    <a:pt x="1015" y="409"/>
                    <a:pt x="907" y="404"/>
                  </a:cubicBezTo>
                  <a:lnTo>
                    <a:pt x="9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5648750" y="1553017"/>
              <a:ext cx="33342" cy="132827"/>
            </a:xfrm>
            <a:custGeom>
              <a:rect b="b" l="l" r="r" t="t"/>
              <a:pathLst>
                <a:path extrusionOk="0" h="3183" w="799">
                  <a:moveTo>
                    <a:pt x="522" y="1"/>
                  </a:moveTo>
                  <a:cubicBezTo>
                    <a:pt x="345" y="277"/>
                    <a:pt x="212" y="543"/>
                    <a:pt x="128" y="804"/>
                  </a:cubicBezTo>
                  <a:cubicBezTo>
                    <a:pt x="45" y="1070"/>
                    <a:pt x="0" y="1331"/>
                    <a:pt x="0" y="1592"/>
                  </a:cubicBezTo>
                  <a:cubicBezTo>
                    <a:pt x="0" y="1848"/>
                    <a:pt x="45" y="2114"/>
                    <a:pt x="128" y="2375"/>
                  </a:cubicBezTo>
                  <a:cubicBezTo>
                    <a:pt x="217" y="2641"/>
                    <a:pt x="345" y="2907"/>
                    <a:pt x="522" y="3183"/>
                  </a:cubicBezTo>
                  <a:lnTo>
                    <a:pt x="798" y="3183"/>
                  </a:lnTo>
                  <a:cubicBezTo>
                    <a:pt x="646" y="2917"/>
                    <a:pt x="527" y="2651"/>
                    <a:pt x="453" y="2390"/>
                  </a:cubicBezTo>
                  <a:cubicBezTo>
                    <a:pt x="380" y="2124"/>
                    <a:pt x="340" y="1858"/>
                    <a:pt x="340" y="1592"/>
                  </a:cubicBezTo>
                  <a:cubicBezTo>
                    <a:pt x="340" y="1321"/>
                    <a:pt x="380" y="1055"/>
                    <a:pt x="453" y="794"/>
                  </a:cubicBezTo>
                  <a:cubicBezTo>
                    <a:pt x="527" y="533"/>
                    <a:pt x="646" y="267"/>
                    <a:pt x="7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5733631" y="1557357"/>
              <a:ext cx="51203" cy="36013"/>
            </a:xfrm>
            <a:custGeom>
              <a:rect b="b" l="l" r="r" t="t"/>
              <a:pathLst>
                <a:path extrusionOk="0" h="863" w="1227">
                  <a:moveTo>
                    <a:pt x="143" y="0"/>
                  </a:moveTo>
                  <a:lnTo>
                    <a:pt x="143" y="301"/>
                  </a:lnTo>
                  <a:lnTo>
                    <a:pt x="1" y="862"/>
                  </a:lnTo>
                  <a:lnTo>
                    <a:pt x="222" y="862"/>
                  </a:lnTo>
                  <a:lnTo>
                    <a:pt x="508" y="301"/>
                  </a:lnTo>
                  <a:lnTo>
                    <a:pt x="508" y="0"/>
                  </a:lnTo>
                  <a:close/>
                  <a:moveTo>
                    <a:pt x="858" y="0"/>
                  </a:moveTo>
                  <a:lnTo>
                    <a:pt x="858" y="301"/>
                  </a:lnTo>
                  <a:lnTo>
                    <a:pt x="715" y="862"/>
                  </a:lnTo>
                  <a:lnTo>
                    <a:pt x="941" y="862"/>
                  </a:lnTo>
                  <a:lnTo>
                    <a:pt x="1227" y="301"/>
                  </a:lnTo>
                  <a:lnTo>
                    <a:pt x="1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5836415" y="1559193"/>
              <a:ext cx="102197" cy="106912"/>
            </a:xfrm>
            <a:custGeom>
              <a:rect b="b" l="l" r="r" t="t"/>
              <a:pathLst>
                <a:path extrusionOk="0" h="2562" w="2449">
                  <a:moveTo>
                    <a:pt x="1552" y="991"/>
                  </a:moveTo>
                  <a:lnTo>
                    <a:pt x="1409" y="1572"/>
                  </a:lnTo>
                  <a:lnTo>
                    <a:pt x="897" y="1572"/>
                  </a:lnTo>
                  <a:lnTo>
                    <a:pt x="1044" y="991"/>
                  </a:lnTo>
                  <a:close/>
                  <a:moveTo>
                    <a:pt x="1010" y="1"/>
                  </a:moveTo>
                  <a:lnTo>
                    <a:pt x="833" y="725"/>
                  </a:lnTo>
                  <a:lnTo>
                    <a:pt x="202" y="725"/>
                  </a:lnTo>
                  <a:lnTo>
                    <a:pt x="202" y="991"/>
                  </a:lnTo>
                  <a:lnTo>
                    <a:pt x="764" y="991"/>
                  </a:lnTo>
                  <a:lnTo>
                    <a:pt x="616" y="1572"/>
                  </a:lnTo>
                  <a:lnTo>
                    <a:pt x="0" y="1572"/>
                  </a:lnTo>
                  <a:lnTo>
                    <a:pt x="0" y="1843"/>
                  </a:lnTo>
                  <a:lnTo>
                    <a:pt x="552" y="1843"/>
                  </a:lnTo>
                  <a:lnTo>
                    <a:pt x="370" y="2562"/>
                  </a:lnTo>
                  <a:lnTo>
                    <a:pt x="650" y="2562"/>
                  </a:lnTo>
                  <a:lnTo>
                    <a:pt x="833" y="1843"/>
                  </a:lnTo>
                  <a:lnTo>
                    <a:pt x="1340" y="1843"/>
                  </a:lnTo>
                  <a:lnTo>
                    <a:pt x="1163" y="2562"/>
                  </a:lnTo>
                  <a:lnTo>
                    <a:pt x="1443" y="2562"/>
                  </a:lnTo>
                  <a:lnTo>
                    <a:pt x="1621" y="1843"/>
                  </a:lnTo>
                  <a:lnTo>
                    <a:pt x="2246" y="1843"/>
                  </a:lnTo>
                  <a:lnTo>
                    <a:pt x="2246" y="1572"/>
                  </a:lnTo>
                  <a:lnTo>
                    <a:pt x="1690" y="1572"/>
                  </a:lnTo>
                  <a:lnTo>
                    <a:pt x="1832" y="991"/>
                  </a:lnTo>
                  <a:lnTo>
                    <a:pt x="2448" y="991"/>
                  </a:lnTo>
                  <a:lnTo>
                    <a:pt x="2448" y="725"/>
                  </a:lnTo>
                  <a:lnTo>
                    <a:pt x="1901" y="725"/>
                  </a:lnTo>
                  <a:lnTo>
                    <a:pt x="2084" y="1"/>
                  </a:lnTo>
                  <a:lnTo>
                    <a:pt x="1803" y="1"/>
                  </a:lnTo>
                  <a:lnTo>
                    <a:pt x="1621" y="725"/>
                  </a:lnTo>
                  <a:lnTo>
                    <a:pt x="1108" y="725"/>
                  </a:lnTo>
                  <a:lnTo>
                    <a:pt x="12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5986648" y="1561280"/>
              <a:ext cx="128695" cy="130740"/>
            </a:xfrm>
            <a:custGeom>
              <a:rect b="b" l="l" r="r" t="t"/>
              <a:pathLst>
                <a:path extrusionOk="0" h="3133" w="3084">
                  <a:moveTo>
                    <a:pt x="1552" y="1044"/>
                  </a:moveTo>
                  <a:cubicBezTo>
                    <a:pt x="1695" y="1044"/>
                    <a:pt x="1808" y="1093"/>
                    <a:pt x="1892" y="1187"/>
                  </a:cubicBezTo>
                  <a:cubicBezTo>
                    <a:pt x="1976" y="1286"/>
                    <a:pt x="2015" y="1414"/>
                    <a:pt x="2015" y="1576"/>
                  </a:cubicBezTo>
                  <a:cubicBezTo>
                    <a:pt x="2015" y="1744"/>
                    <a:pt x="1976" y="1872"/>
                    <a:pt x="1892" y="1965"/>
                  </a:cubicBezTo>
                  <a:cubicBezTo>
                    <a:pt x="1813" y="2064"/>
                    <a:pt x="1700" y="2108"/>
                    <a:pt x="1557" y="2108"/>
                  </a:cubicBezTo>
                  <a:cubicBezTo>
                    <a:pt x="1414" y="2108"/>
                    <a:pt x="1301" y="2064"/>
                    <a:pt x="1217" y="1970"/>
                  </a:cubicBezTo>
                  <a:cubicBezTo>
                    <a:pt x="1133" y="1872"/>
                    <a:pt x="1094" y="1744"/>
                    <a:pt x="1094" y="1576"/>
                  </a:cubicBezTo>
                  <a:cubicBezTo>
                    <a:pt x="1094" y="1414"/>
                    <a:pt x="1133" y="1281"/>
                    <a:pt x="1217" y="1187"/>
                  </a:cubicBezTo>
                  <a:cubicBezTo>
                    <a:pt x="1301" y="1093"/>
                    <a:pt x="1414" y="1044"/>
                    <a:pt x="1552" y="1044"/>
                  </a:cubicBezTo>
                  <a:close/>
                  <a:moveTo>
                    <a:pt x="1601" y="0"/>
                  </a:moveTo>
                  <a:cubicBezTo>
                    <a:pt x="1380" y="0"/>
                    <a:pt x="1173" y="39"/>
                    <a:pt x="976" y="118"/>
                  </a:cubicBezTo>
                  <a:cubicBezTo>
                    <a:pt x="779" y="192"/>
                    <a:pt x="606" y="305"/>
                    <a:pt x="454" y="453"/>
                  </a:cubicBezTo>
                  <a:cubicBezTo>
                    <a:pt x="311" y="601"/>
                    <a:pt x="198" y="768"/>
                    <a:pt x="119" y="960"/>
                  </a:cubicBezTo>
                  <a:cubicBezTo>
                    <a:pt x="40" y="1153"/>
                    <a:pt x="1" y="1354"/>
                    <a:pt x="1" y="1566"/>
                  </a:cubicBezTo>
                  <a:cubicBezTo>
                    <a:pt x="1" y="1788"/>
                    <a:pt x="35" y="1990"/>
                    <a:pt x="114" y="2182"/>
                  </a:cubicBezTo>
                  <a:cubicBezTo>
                    <a:pt x="193" y="2374"/>
                    <a:pt x="306" y="2541"/>
                    <a:pt x="454" y="2689"/>
                  </a:cubicBezTo>
                  <a:cubicBezTo>
                    <a:pt x="606" y="2832"/>
                    <a:pt x="774" y="2945"/>
                    <a:pt x="966" y="3019"/>
                  </a:cubicBezTo>
                  <a:cubicBezTo>
                    <a:pt x="1158" y="3098"/>
                    <a:pt x="1360" y="3133"/>
                    <a:pt x="1572" y="3133"/>
                  </a:cubicBezTo>
                  <a:cubicBezTo>
                    <a:pt x="1749" y="3133"/>
                    <a:pt x="1926" y="3103"/>
                    <a:pt x="2094" y="3044"/>
                  </a:cubicBezTo>
                  <a:cubicBezTo>
                    <a:pt x="2266" y="2985"/>
                    <a:pt x="2424" y="2896"/>
                    <a:pt x="2572" y="2788"/>
                  </a:cubicBezTo>
                  <a:lnTo>
                    <a:pt x="2414" y="2591"/>
                  </a:lnTo>
                  <a:cubicBezTo>
                    <a:pt x="2296" y="2684"/>
                    <a:pt x="2163" y="2758"/>
                    <a:pt x="2015" y="2807"/>
                  </a:cubicBezTo>
                  <a:cubicBezTo>
                    <a:pt x="1872" y="2857"/>
                    <a:pt x="1725" y="2886"/>
                    <a:pt x="1572" y="2886"/>
                  </a:cubicBezTo>
                  <a:cubicBezTo>
                    <a:pt x="1390" y="2886"/>
                    <a:pt x="1217" y="2852"/>
                    <a:pt x="1060" y="2788"/>
                  </a:cubicBezTo>
                  <a:cubicBezTo>
                    <a:pt x="897" y="2724"/>
                    <a:pt x="759" y="2635"/>
                    <a:pt x="636" y="2512"/>
                  </a:cubicBezTo>
                  <a:cubicBezTo>
                    <a:pt x="508" y="2389"/>
                    <a:pt x="409" y="2246"/>
                    <a:pt x="345" y="2083"/>
                  </a:cubicBezTo>
                  <a:cubicBezTo>
                    <a:pt x="276" y="1926"/>
                    <a:pt x="242" y="1749"/>
                    <a:pt x="242" y="1566"/>
                  </a:cubicBezTo>
                  <a:cubicBezTo>
                    <a:pt x="242" y="1340"/>
                    <a:pt x="296" y="1133"/>
                    <a:pt x="400" y="941"/>
                  </a:cubicBezTo>
                  <a:cubicBezTo>
                    <a:pt x="503" y="749"/>
                    <a:pt x="646" y="591"/>
                    <a:pt x="828" y="473"/>
                  </a:cubicBezTo>
                  <a:cubicBezTo>
                    <a:pt x="936" y="399"/>
                    <a:pt x="1060" y="345"/>
                    <a:pt x="1193" y="305"/>
                  </a:cubicBezTo>
                  <a:cubicBezTo>
                    <a:pt x="1326" y="266"/>
                    <a:pt x="1459" y="251"/>
                    <a:pt x="1601" y="251"/>
                  </a:cubicBezTo>
                  <a:cubicBezTo>
                    <a:pt x="1808" y="251"/>
                    <a:pt x="1995" y="291"/>
                    <a:pt x="2173" y="369"/>
                  </a:cubicBezTo>
                  <a:cubicBezTo>
                    <a:pt x="2345" y="453"/>
                    <a:pt x="2493" y="566"/>
                    <a:pt x="2611" y="719"/>
                  </a:cubicBezTo>
                  <a:cubicBezTo>
                    <a:pt x="2690" y="813"/>
                    <a:pt x="2744" y="916"/>
                    <a:pt x="2779" y="1024"/>
                  </a:cubicBezTo>
                  <a:cubicBezTo>
                    <a:pt x="2818" y="1133"/>
                    <a:pt x="2833" y="1251"/>
                    <a:pt x="2833" y="1374"/>
                  </a:cubicBezTo>
                  <a:cubicBezTo>
                    <a:pt x="2833" y="1581"/>
                    <a:pt x="2788" y="1749"/>
                    <a:pt x="2690" y="1877"/>
                  </a:cubicBezTo>
                  <a:cubicBezTo>
                    <a:pt x="2596" y="2010"/>
                    <a:pt x="2463" y="2083"/>
                    <a:pt x="2291" y="2108"/>
                  </a:cubicBezTo>
                  <a:lnTo>
                    <a:pt x="2291" y="827"/>
                  </a:lnTo>
                  <a:lnTo>
                    <a:pt x="2045" y="827"/>
                  </a:lnTo>
                  <a:lnTo>
                    <a:pt x="2045" y="1054"/>
                  </a:lnTo>
                  <a:cubicBezTo>
                    <a:pt x="1976" y="965"/>
                    <a:pt x="1897" y="901"/>
                    <a:pt x="1803" y="857"/>
                  </a:cubicBezTo>
                  <a:cubicBezTo>
                    <a:pt x="1715" y="813"/>
                    <a:pt x="1606" y="793"/>
                    <a:pt x="1488" y="793"/>
                  </a:cubicBezTo>
                  <a:cubicBezTo>
                    <a:pt x="1291" y="793"/>
                    <a:pt x="1129" y="862"/>
                    <a:pt x="1001" y="1010"/>
                  </a:cubicBezTo>
                  <a:cubicBezTo>
                    <a:pt x="877" y="1153"/>
                    <a:pt x="813" y="1345"/>
                    <a:pt x="813" y="1576"/>
                  </a:cubicBezTo>
                  <a:cubicBezTo>
                    <a:pt x="813" y="1808"/>
                    <a:pt x="877" y="2000"/>
                    <a:pt x="1001" y="2143"/>
                  </a:cubicBezTo>
                  <a:cubicBezTo>
                    <a:pt x="1124" y="2285"/>
                    <a:pt x="1286" y="2359"/>
                    <a:pt x="1488" y="2359"/>
                  </a:cubicBezTo>
                  <a:cubicBezTo>
                    <a:pt x="1606" y="2359"/>
                    <a:pt x="1715" y="2340"/>
                    <a:pt x="1803" y="2295"/>
                  </a:cubicBezTo>
                  <a:cubicBezTo>
                    <a:pt x="1892" y="2256"/>
                    <a:pt x="1971" y="2187"/>
                    <a:pt x="2045" y="2098"/>
                  </a:cubicBezTo>
                  <a:lnTo>
                    <a:pt x="2045" y="2364"/>
                  </a:lnTo>
                  <a:cubicBezTo>
                    <a:pt x="2370" y="2359"/>
                    <a:pt x="2626" y="2266"/>
                    <a:pt x="2808" y="2093"/>
                  </a:cubicBezTo>
                  <a:cubicBezTo>
                    <a:pt x="2995" y="1916"/>
                    <a:pt x="3084" y="1675"/>
                    <a:pt x="3084" y="1369"/>
                  </a:cubicBezTo>
                  <a:cubicBezTo>
                    <a:pt x="3084" y="1226"/>
                    <a:pt x="3064" y="1084"/>
                    <a:pt x="3015" y="951"/>
                  </a:cubicBezTo>
                  <a:cubicBezTo>
                    <a:pt x="2971" y="818"/>
                    <a:pt x="2907" y="694"/>
                    <a:pt x="2818" y="581"/>
                  </a:cubicBezTo>
                  <a:cubicBezTo>
                    <a:pt x="2675" y="394"/>
                    <a:pt x="2498" y="251"/>
                    <a:pt x="2286" y="148"/>
                  </a:cubicBezTo>
                  <a:cubicBezTo>
                    <a:pt x="2074" y="49"/>
                    <a:pt x="1848" y="0"/>
                    <a:pt x="1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5457789" y="1305633"/>
              <a:ext cx="359754" cy="36055"/>
            </a:xfrm>
            <a:custGeom>
              <a:rect b="b" l="l" r="r" t="t"/>
              <a:pathLst>
                <a:path extrusionOk="0" h="864" w="8621">
                  <a:moveTo>
                    <a:pt x="8188" y="1"/>
                  </a:moveTo>
                  <a:cubicBezTo>
                    <a:pt x="8171" y="1"/>
                    <a:pt x="8155" y="2"/>
                    <a:pt x="8137" y="4"/>
                  </a:cubicBezTo>
                  <a:lnTo>
                    <a:pt x="503" y="4"/>
                  </a:lnTo>
                  <a:cubicBezTo>
                    <a:pt x="1" y="63"/>
                    <a:pt x="1" y="797"/>
                    <a:pt x="503" y="861"/>
                  </a:cubicBezTo>
                  <a:lnTo>
                    <a:pt x="8137" y="861"/>
                  </a:lnTo>
                  <a:cubicBezTo>
                    <a:pt x="8154" y="863"/>
                    <a:pt x="8171" y="864"/>
                    <a:pt x="8187" y="864"/>
                  </a:cubicBezTo>
                  <a:cubicBezTo>
                    <a:pt x="8422" y="864"/>
                    <a:pt x="8620" y="672"/>
                    <a:pt x="8620" y="432"/>
                  </a:cubicBezTo>
                  <a:cubicBezTo>
                    <a:pt x="8620" y="189"/>
                    <a:pt x="8423" y="1"/>
                    <a:pt x="81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5457789" y="1379164"/>
              <a:ext cx="264151" cy="35804"/>
            </a:xfrm>
            <a:custGeom>
              <a:rect b="b" l="l" r="r" t="t"/>
              <a:pathLst>
                <a:path extrusionOk="0" h="858" w="6330">
                  <a:moveTo>
                    <a:pt x="508" y="0"/>
                  </a:moveTo>
                  <a:cubicBezTo>
                    <a:pt x="1" y="59"/>
                    <a:pt x="1" y="793"/>
                    <a:pt x="508" y="857"/>
                  </a:cubicBezTo>
                  <a:lnTo>
                    <a:pt x="5822" y="857"/>
                  </a:lnTo>
                  <a:cubicBezTo>
                    <a:pt x="6330" y="793"/>
                    <a:pt x="6330" y="59"/>
                    <a:pt x="58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5181946" y="1724450"/>
              <a:ext cx="898238" cy="35804"/>
            </a:xfrm>
            <a:custGeom>
              <a:rect b="b" l="l" r="r" t="t"/>
              <a:pathLst>
                <a:path extrusionOk="0" h="858" w="21525">
                  <a:moveTo>
                    <a:pt x="429" y="1"/>
                  </a:moveTo>
                  <a:cubicBezTo>
                    <a:pt x="193" y="1"/>
                    <a:pt x="1" y="193"/>
                    <a:pt x="1" y="429"/>
                  </a:cubicBezTo>
                  <a:cubicBezTo>
                    <a:pt x="1" y="666"/>
                    <a:pt x="193" y="858"/>
                    <a:pt x="429" y="858"/>
                  </a:cubicBezTo>
                  <a:lnTo>
                    <a:pt x="21096" y="858"/>
                  </a:lnTo>
                  <a:cubicBezTo>
                    <a:pt x="21333" y="858"/>
                    <a:pt x="21525" y="666"/>
                    <a:pt x="21525" y="429"/>
                  </a:cubicBezTo>
                  <a:cubicBezTo>
                    <a:pt x="21525" y="193"/>
                    <a:pt x="21333" y="1"/>
                    <a:pt x="2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5179692" y="1795853"/>
              <a:ext cx="699687" cy="36055"/>
            </a:xfrm>
            <a:custGeom>
              <a:rect b="b" l="l" r="r" t="t"/>
              <a:pathLst>
                <a:path extrusionOk="0" h="864" w="16767">
                  <a:moveTo>
                    <a:pt x="433" y="1"/>
                  </a:moveTo>
                  <a:cubicBezTo>
                    <a:pt x="199" y="1"/>
                    <a:pt x="1" y="193"/>
                    <a:pt x="1" y="432"/>
                  </a:cubicBezTo>
                  <a:cubicBezTo>
                    <a:pt x="1" y="672"/>
                    <a:pt x="199" y="864"/>
                    <a:pt x="433" y="864"/>
                  </a:cubicBezTo>
                  <a:cubicBezTo>
                    <a:pt x="450" y="864"/>
                    <a:pt x="467" y="863"/>
                    <a:pt x="483" y="861"/>
                  </a:cubicBezTo>
                  <a:lnTo>
                    <a:pt x="16259" y="861"/>
                  </a:lnTo>
                  <a:cubicBezTo>
                    <a:pt x="16767" y="802"/>
                    <a:pt x="16767" y="63"/>
                    <a:pt x="16259" y="4"/>
                  </a:cubicBezTo>
                  <a:lnTo>
                    <a:pt x="483" y="4"/>
                  </a:lnTo>
                  <a:cubicBezTo>
                    <a:pt x="467" y="2"/>
                    <a:pt x="450"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5931980" y="1795978"/>
              <a:ext cx="151313" cy="35804"/>
            </a:xfrm>
            <a:custGeom>
              <a:rect b="b" l="l" r="r" t="t"/>
              <a:pathLst>
                <a:path extrusionOk="0" h="858" w="3626">
                  <a:moveTo>
                    <a:pt x="508" y="1"/>
                  </a:moveTo>
                  <a:cubicBezTo>
                    <a:pt x="1" y="60"/>
                    <a:pt x="1" y="799"/>
                    <a:pt x="508" y="858"/>
                  </a:cubicBezTo>
                  <a:lnTo>
                    <a:pt x="3123" y="858"/>
                  </a:lnTo>
                  <a:cubicBezTo>
                    <a:pt x="3626" y="799"/>
                    <a:pt x="3626" y="60"/>
                    <a:pt x="3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5181946" y="1867505"/>
              <a:ext cx="474220" cy="35804"/>
            </a:xfrm>
            <a:custGeom>
              <a:rect b="b" l="l" r="r" t="t"/>
              <a:pathLst>
                <a:path extrusionOk="0" h="858" w="11364">
                  <a:moveTo>
                    <a:pt x="429" y="1"/>
                  </a:moveTo>
                  <a:cubicBezTo>
                    <a:pt x="193" y="1"/>
                    <a:pt x="1" y="193"/>
                    <a:pt x="1" y="429"/>
                  </a:cubicBezTo>
                  <a:cubicBezTo>
                    <a:pt x="1" y="666"/>
                    <a:pt x="193" y="858"/>
                    <a:pt x="429" y="858"/>
                  </a:cubicBezTo>
                  <a:lnTo>
                    <a:pt x="10935" y="858"/>
                  </a:lnTo>
                  <a:cubicBezTo>
                    <a:pt x="11172" y="858"/>
                    <a:pt x="11364" y="666"/>
                    <a:pt x="11364" y="429"/>
                  </a:cubicBezTo>
                  <a:cubicBezTo>
                    <a:pt x="11364" y="193"/>
                    <a:pt x="11172" y="1"/>
                    <a:pt x="109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5691274" y="1867505"/>
              <a:ext cx="315562" cy="35804"/>
            </a:xfrm>
            <a:custGeom>
              <a:rect b="b" l="l" r="r" t="t"/>
              <a:pathLst>
                <a:path extrusionOk="0" h="858" w="7562">
                  <a:moveTo>
                    <a:pt x="508" y="1"/>
                  </a:moveTo>
                  <a:cubicBezTo>
                    <a:pt x="1" y="65"/>
                    <a:pt x="1" y="799"/>
                    <a:pt x="508" y="858"/>
                  </a:cubicBezTo>
                  <a:lnTo>
                    <a:pt x="7133" y="858"/>
                  </a:lnTo>
                  <a:cubicBezTo>
                    <a:pt x="7369" y="858"/>
                    <a:pt x="7561" y="666"/>
                    <a:pt x="7561" y="429"/>
                  </a:cubicBezTo>
                  <a:cubicBezTo>
                    <a:pt x="7561" y="193"/>
                    <a:pt x="7369" y="1"/>
                    <a:pt x="71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4"/>
          <p:cNvGrpSpPr/>
          <p:nvPr/>
        </p:nvGrpSpPr>
        <p:grpSpPr>
          <a:xfrm>
            <a:off x="8123419" y="870026"/>
            <a:ext cx="473480" cy="221078"/>
            <a:chOff x="8130261" y="1050598"/>
            <a:chExt cx="453482" cy="211740"/>
          </a:xfrm>
        </p:grpSpPr>
        <p:sp>
          <p:nvSpPr>
            <p:cNvPr id="748" name="Google Shape;748;p34"/>
            <p:cNvSpPr/>
            <p:nvPr/>
          </p:nvSpPr>
          <p:spPr>
            <a:xfrm>
              <a:off x="8198115" y="1103013"/>
              <a:ext cx="385627" cy="159325"/>
            </a:xfrm>
            <a:custGeom>
              <a:rect b="b" l="l" r="r" t="t"/>
              <a:pathLst>
                <a:path extrusionOk="0" h="3818" w="9241">
                  <a:moveTo>
                    <a:pt x="320" y="0"/>
                  </a:moveTo>
                  <a:lnTo>
                    <a:pt x="0" y="3719"/>
                  </a:lnTo>
                  <a:lnTo>
                    <a:pt x="9240" y="3818"/>
                  </a:lnTo>
                  <a:lnTo>
                    <a:pt x="2177" y="291"/>
                  </a:lnTo>
                  <a:lnTo>
                    <a:pt x="3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8130261" y="1050598"/>
              <a:ext cx="453480" cy="211738"/>
            </a:xfrm>
            <a:custGeom>
              <a:rect b="b" l="l" r="r" t="t"/>
              <a:pathLst>
                <a:path extrusionOk="0" h="5074" w="10867">
                  <a:moveTo>
                    <a:pt x="3173" y="0"/>
                  </a:moveTo>
                  <a:lnTo>
                    <a:pt x="1946" y="1256"/>
                  </a:lnTo>
                  <a:lnTo>
                    <a:pt x="9093" y="4379"/>
                  </a:lnTo>
                  <a:lnTo>
                    <a:pt x="9093" y="4379"/>
                  </a:lnTo>
                  <a:lnTo>
                    <a:pt x="1577" y="1882"/>
                  </a:lnTo>
                  <a:lnTo>
                    <a:pt x="1" y="3586"/>
                  </a:lnTo>
                  <a:lnTo>
                    <a:pt x="10866" y="5074"/>
                  </a:lnTo>
                  <a:lnTo>
                    <a:pt x="31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34"/>
          <p:cNvGrpSpPr/>
          <p:nvPr/>
        </p:nvGrpSpPr>
        <p:grpSpPr>
          <a:xfrm>
            <a:off x="5235092" y="2350281"/>
            <a:ext cx="3572561" cy="2793218"/>
            <a:chOff x="5235092" y="2350281"/>
            <a:chExt cx="3572561" cy="2793218"/>
          </a:xfrm>
        </p:grpSpPr>
        <p:sp>
          <p:nvSpPr>
            <p:cNvPr id="751" name="Google Shape;751;p34"/>
            <p:cNvSpPr/>
            <p:nvPr/>
          </p:nvSpPr>
          <p:spPr>
            <a:xfrm>
              <a:off x="7083649" y="2438814"/>
              <a:ext cx="32895" cy="32895"/>
            </a:xfrm>
            <a:custGeom>
              <a:rect b="b" l="l" r="r" t="t"/>
              <a:pathLst>
                <a:path extrusionOk="0" h="755" w="755">
                  <a:moveTo>
                    <a:pt x="375" y="1"/>
                  </a:moveTo>
                  <a:cubicBezTo>
                    <a:pt x="168" y="1"/>
                    <a:pt x="1" y="168"/>
                    <a:pt x="1" y="380"/>
                  </a:cubicBezTo>
                  <a:cubicBezTo>
                    <a:pt x="1" y="587"/>
                    <a:pt x="168" y="754"/>
                    <a:pt x="375" y="754"/>
                  </a:cubicBezTo>
                  <a:cubicBezTo>
                    <a:pt x="587" y="754"/>
                    <a:pt x="754" y="587"/>
                    <a:pt x="754" y="380"/>
                  </a:cubicBezTo>
                  <a:cubicBezTo>
                    <a:pt x="754" y="168"/>
                    <a:pt x="587" y="1"/>
                    <a:pt x="375" y="1"/>
                  </a:cubicBezTo>
                  <a:close/>
                </a:path>
              </a:pathLst>
            </a:custGeom>
            <a:solidFill>
              <a:srgbClr val="64D3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6000349" y="2414450"/>
              <a:ext cx="2200111" cy="1464649"/>
            </a:xfrm>
            <a:custGeom>
              <a:rect b="b" l="l" r="r" t="t"/>
              <a:pathLst>
                <a:path extrusionOk="0" h="33616" w="50496">
                  <a:moveTo>
                    <a:pt x="567" y="0"/>
                  </a:moveTo>
                  <a:cubicBezTo>
                    <a:pt x="252" y="0"/>
                    <a:pt x="0" y="256"/>
                    <a:pt x="0" y="572"/>
                  </a:cubicBezTo>
                  <a:lnTo>
                    <a:pt x="0" y="33049"/>
                  </a:lnTo>
                  <a:cubicBezTo>
                    <a:pt x="0" y="33365"/>
                    <a:pt x="252" y="33616"/>
                    <a:pt x="567" y="33616"/>
                  </a:cubicBezTo>
                  <a:lnTo>
                    <a:pt x="49924" y="33616"/>
                  </a:lnTo>
                  <a:cubicBezTo>
                    <a:pt x="50239" y="33616"/>
                    <a:pt x="50495" y="33365"/>
                    <a:pt x="50495" y="33049"/>
                  </a:cubicBezTo>
                  <a:lnTo>
                    <a:pt x="50495" y="572"/>
                  </a:lnTo>
                  <a:cubicBezTo>
                    <a:pt x="50495" y="256"/>
                    <a:pt x="50239" y="0"/>
                    <a:pt x="49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6087057" y="2497062"/>
              <a:ext cx="2026484" cy="1145368"/>
            </a:xfrm>
            <a:custGeom>
              <a:rect b="b" l="l" r="r" t="t"/>
              <a:pathLst>
                <a:path extrusionOk="0" h="26288" w="46511">
                  <a:moveTo>
                    <a:pt x="84" y="1"/>
                  </a:moveTo>
                  <a:cubicBezTo>
                    <a:pt x="40" y="1"/>
                    <a:pt x="0" y="40"/>
                    <a:pt x="0" y="84"/>
                  </a:cubicBezTo>
                  <a:lnTo>
                    <a:pt x="0" y="26208"/>
                  </a:lnTo>
                  <a:cubicBezTo>
                    <a:pt x="0" y="26253"/>
                    <a:pt x="40" y="26287"/>
                    <a:pt x="84" y="26287"/>
                  </a:cubicBezTo>
                  <a:lnTo>
                    <a:pt x="46427" y="26287"/>
                  </a:lnTo>
                  <a:cubicBezTo>
                    <a:pt x="46471" y="26287"/>
                    <a:pt x="46511" y="26253"/>
                    <a:pt x="46511" y="26208"/>
                  </a:cubicBezTo>
                  <a:lnTo>
                    <a:pt x="46511" y="84"/>
                  </a:lnTo>
                  <a:cubicBezTo>
                    <a:pt x="46511" y="40"/>
                    <a:pt x="46471" y="1"/>
                    <a:pt x="4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7318868" y="2637625"/>
              <a:ext cx="161863" cy="301330"/>
            </a:xfrm>
            <a:custGeom>
              <a:rect b="b" l="l" r="r" t="t"/>
              <a:pathLst>
                <a:path extrusionOk="0" h="6916" w="3715">
                  <a:moveTo>
                    <a:pt x="1" y="1"/>
                  </a:moveTo>
                  <a:lnTo>
                    <a:pt x="1" y="6916"/>
                  </a:lnTo>
                  <a:lnTo>
                    <a:pt x="3715" y="6916"/>
                  </a:lnTo>
                  <a:lnTo>
                    <a:pt x="3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7480693" y="2637625"/>
              <a:ext cx="443194" cy="476699"/>
            </a:xfrm>
            <a:custGeom>
              <a:rect b="b" l="l" r="r" t="t"/>
              <a:pathLst>
                <a:path extrusionOk="0" h="10941" w="10172">
                  <a:moveTo>
                    <a:pt x="1" y="1"/>
                  </a:moveTo>
                  <a:lnTo>
                    <a:pt x="1" y="6266"/>
                  </a:lnTo>
                  <a:lnTo>
                    <a:pt x="1202" y="6266"/>
                  </a:lnTo>
                  <a:cubicBezTo>
                    <a:pt x="1202" y="6266"/>
                    <a:pt x="1232" y="6645"/>
                    <a:pt x="2488" y="7384"/>
                  </a:cubicBezTo>
                  <a:cubicBezTo>
                    <a:pt x="3749" y="8123"/>
                    <a:pt x="4842" y="9817"/>
                    <a:pt x="5059" y="10526"/>
                  </a:cubicBezTo>
                  <a:cubicBezTo>
                    <a:pt x="5143" y="10796"/>
                    <a:pt x="5359" y="10941"/>
                    <a:pt x="5611" y="10941"/>
                  </a:cubicBezTo>
                  <a:cubicBezTo>
                    <a:pt x="6027" y="10941"/>
                    <a:pt x="6542" y="10549"/>
                    <a:pt x="6729" y="9679"/>
                  </a:cubicBezTo>
                  <a:cubicBezTo>
                    <a:pt x="7029" y="8285"/>
                    <a:pt x="5768" y="6207"/>
                    <a:pt x="5768" y="6207"/>
                  </a:cubicBezTo>
                  <a:lnTo>
                    <a:pt x="9078" y="6207"/>
                  </a:lnTo>
                  <a:cubicBezTo>
                    <a:pt x="9709" y="6207"/>
                    <a:pt x="10171" y="5034"/>
                    <a:pt x="9132" y="4409"/>
                  </a:cubicBezTo>
                  <a:cubicBezTo>
                    <a:pt x="9817" y="4192"/>
                    <a:pt x="9846" y="3419"/>
                    <a:pt x="9132" y="2985"/>
                  </a:cubicBezTo>
                  <a:cubicBezTo>
                    <a:pt x="9763" y="2818"/>
                    <a:pt x="9600" y="1725"/>
                    <a:pt x="8970" y="1424"/>
                  </a:cubicBezTo>
                  <a:cubicBezTo>
                    <a:pt x="9541" y="932"/>
                    <a:pt x="9684" y="1"/>
                    <a:pt x="74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6200560" y="2624118"/>
              <a:ext cx="118946" cy="118728"/>
            </a:xfrm>
            <a:custGeom>
              <a:rect b="b" l="l" r="r" t="t"/>
              <a:pathLst>
                <a:path extrusionOk="0" h="2725" w="2730">
                  <a:moveTo>
                    <a:pt x="1365" y="0"/>
                  </a:moveTo>
                  <a:cubicBezTo>
                    <a:pt x="612" y="0"/>
                    <a:pt x="1" y="606"/>
                    <a:pt x="1" y="1360"/>
                  </a:cubicBezTo>
                  <a:cubicBezTo>
                    <a:pt x="1" y="2113"/>
                    <a:pt x="612" y="2724"/>
                    <a:pt x="1365" y="2724"/>
                  </a:cubicBezTo>
                  <a:cubicBezTo>
                    <a:pt x="2119" y="2724"/>
                    <a:pt x="2729" y="2113"/>
                    <a:pt x="2729" y="1360"/>
                  </a:cubicBezTo>
                  <a:cubicBezTo>
                    <a:pt x="2729" y="606"/>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6416675" y="2658888"/>
              <a:ext cx="688711" cy="40172"/>
            </a:xfrm>
            <a:custGeom>
              <a:rect b="b" l="l" r="r" t="t"/>
              <a:pathLst>
                <a:path extrusionOk="0" h="922" w="15807">
                  <a:moveTo>
                    <a:pt x="459" y="0"/>
                  </a:moveTo>
                  <a:cubicBezTo>
                    <a:pt x="208" y="0"/>
                    <a:pt x="1" y="207"/>
                    <a:pt x="1" y="463"/>
                  </a:cubicBezTo>
                  <a:cubicBezTo>
                    <a:pt x="1" y="714"/>
                    <a:pt x="208" y="921"/>
                    <a:pt x="459" y="921"/>
                  </a:cubicBezTo>
                  <a:lnTo>
                    <a:pt x="15348" y="921"/>
                  </a:lnTo>
                  <a:cubicBezTo>
                    <a:pt x="15599" y="921"/>
                    <a:pt x="15806" y="714"/>
                    <a:pt x="15806" y="463"/>
                  </a:cubicBezTo>
                  <a:cubicBezTo>
                    <a:pt x="15806" y="207"/>
                    <a:pt x="15599" y="0"/>
                    <a:pt x="15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6194548" y="2817795"/>
              <a:ext cx="130754" cy="118685"/>
            </a:xfrm>
            <a:custGeom>
              <a:rect b="b" l="l" r="r" t="t"/>
              <a:pathLst>
                <a:path extrusionOk="0" h="2724" w="3001">
                  <a:moveTo>
                    <a:pt x="1499" y="1"/>
                  </a:moveTo>
                  <a:cubicBezTo>
                    <a:pt x="880" y="1"/>
                    <a:pt x="321" y="423"/>
                    <a:pt x="173" y="1047"/>
                  </a:cubicBezTo>
                  <a:cubicBezTo>
                    <a:pt x="1" y="1781"/>
                    <a:pt x="454" y="2515"/>
                    <a:pt x="1188" y="2687"/>
                  </a:cubicBezTo>
                  <a:cubicBezTo>
                    <a:pt x="1293" y="2712"/>
                    <a:pt x="1399" y="2724"/>
                    <a:pt x="1502" y="2724"/>
                  </a:cubicBezTo>
                  <a:cubicBezTo>
                    <a:pt x="2121" y="2724"/>
                    <a:pt x="2680" y="2302"/>
                    <a:pt x="2828" y="1678"/>
                  </a:cubicBezTo>
                  <a:cubicBezTo>
                    <a:pt x="3000" y="944"/>
                    <a:pt x="2547" y="210"/>
                    <a:pt x="1813" y="37"/>
                  </a:cubicBezTo>
                  <a:cubicBezTo>
                    <a:pt x="1708" y="13"/>
                    <a:pt x="1603" y="1"/>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6416022" y="2853088"/>
              <a:ext cx="626057" cy="40215"/>
            </a:xfrm>
            <a:custGeom>
              <a:rect b="b" l="l" r="r" t="t"/>
              <a:pathLst>
                <a:path extrusionOk="0" h="923" w="14369">
                  <a:moveTo>
                    <a:pt x="456" y="0"/>
                  </a:moveTo>
                  <a:cubicBezTo>
                    <a:pt x="208" y="0"/>
                    <a:pt x="1" y="204"/>
                    <a:pt x="1" y="459"/>
                  </a:cubicBezTo>
                  <a:cubicBezTo>
                    <a:pt x="1" y="714"/>
                    <a:pt x="208" y="922"/>
                    <a:pt x="457" y="922"/>
                  </a:cubicBezTo>
                  <a:cubicBezTo>
                    <a:pt x="462" y="922"/>
                    <a:pt x="468" y="922"/>
                    <a:pt x="474" y="922"/>
                  </a:cubicBezTo>
                  <a:lnTo>
                    <a:pt x="13925" y="922"/>
                  </a:lnTo>
                  <a:cubicBezTo>
                    <a:pt x="14171" y="912"/>
                    <a:pt x="14368" y="705"/>
                    <a:pt x="14368" y="459"/>
                  </a:cubicBezTo>
                  <a:cubicBezTo>
                    <a:pt x="14368" y="213"/>
                    <a:pt x="14171" y="11"/>
                    <a:pt x="13925"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6200560" y="3012125"/>
              <a:ext cx="118946" cy="118946"/>
            </a:xfrm>
            <a:custGeom>
              <a:rect b="b" l="l" r="r" t="t"/>
              <a:pathLst>
                <a:path extrusionOk="0" h="2730" w="2730">
                  <a:moveTo>
                    <a:pt x="1365" y="0"/>
                  </a:moveTo>
                  <a:cubicBezTo>
                    <a:pt x="612" y="0"/>
                    <a:pt x="1" y="611"/>
                    <a:pt x="1" y="1365"/>
                  </a:cubicBezTo>
                  <a:cubicBezTo>
                    <a:pt x="1" y="2118"/>
                    <a:pt x="612" y="2729"/>
                    <a:pt x="1365" y="2729"/>
                  </a:cubicBezTo>
                  <a:cubicBezTo>
                    <a:pt x="2119" y="2729"/>
                    <a:pt x="2729" y="2118"/>
                    <a:pt x="2729" y="1365"/>
                  </a:cubicBezTo>
                  <a:cubicBezTo>
                    <a:pt x="2729" y="611"/>
                    <a:pt x="2119" y="0"/>
                    <a:pt x="1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6416675" y="3046896"/>
              <a:ext cx="354355" cy="40389"/>
            </a:xfrm>
            <a:custGeom>
              <a:rect b="b" l="l" r="r" t="t"/>
              <a:pathLst>
                <a:path extrusionOk="0" h="927" w="8133">
                  <a:moveTo>
                    <a:pt x="459" y="0"/>
                  </a:moveTo>
                  <a:cubicBezTo>
                    <a:pt x="208" y="0"/>
                    <a:pt x="1" y="207"/>
                    <a:pt x="1" y="463"/>
                  </a:cubicBezTo>
                  <a:cubicBezTo>
                    <a:pt x="1" y="719"/>
                    <a:pt x="208" y="926"/>
                    <a:pt x="459" y="926"/>
                  </a:cubicBezTo>
                  <a:lnTo>
                    <a:pt x="7674" y="926"/>
                  </a:lnTo>
                  <a:cubicBezTo>
                    <a:pt x="7930" y="926"/>
                    <a:pt x="8132" y="719"/>
                    <a:pt x="8132" y="463"/>
                  </a:cubicBezTo>
                  <a:cubicBezTo>
                    <a:pt x="8132" y="207"/>
                    <a:pt x="7930"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6194765" y="3206107"/>
              <a:ext cx="130536" cy="118946"/>
            </a:xfrm>
            <a:custGeom>
              <a:rect b="b" l="l" r="r" t="t"/>
              <a:pathLst>
                <a:path extrusionOk="0" h="2730" w="2996">
                  <a:moveTo>
                    <a:pt x="1498" y="1"/>
                  </a:moveTo>
                  <a:cubicBezTo>
                    <a:pt x="1148" y="1"/>
                    <a:pt x="799" y="134"/>
                    <a:pt x="533" y="400"/>
                  </a:cubicBezTo>
                  <a:cubicBezTo>
                    <a:pt x="1" y="937"/>
                    <a:pt x="1" y="1799"/>
                    <a:pt x="533" y="2331"/>
                  </a:cubicBezTo>
                  <a:cubicBezTo>
                    <a:pt x="799" y="2597"/>
                    <a:pt x="1148" y="2730"/>
                    <a:pt x="1498" y="2730"/>
                  </a:cubicBezTo>
                  <a:cubicBezTo>
                    <a:pt x="1848" y="2730"/>
                    <a:pt x="2198" y="2597"/>
                    <a:pt x="2464" y="2331"/>
                  </a:cubicBezTo>
                  <a:cubicBezTo>
                    <a:pt x="2995" y="1799"/>
                    <a:pt x="2995" y="937"/>
                    <a:pt x="2464" y="400"/>
                  </a:cubicBezTo>
                  <a:cubicBezTo>
                    <a:pt x="2198" y="134"/>
                    <a:pt x="1848" y="1"/>
                    <a:pt x="1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6416022" y="3241313"/>
              <a:ext cx="733762" cy="40215"/>
            </a:xfrm>
            <a:custGeom>
              <a:rect b="b" l="l" r="r" t="t"/>
              <a:pathLst>
                <a:path extrusionOk="0" h="923" w="16841">
                  <a:moveTo>
                    <a:pt x="456" y="0"/>
                  </a:moveTo>
                  <a:cubicBezTo>
                    <a:pt x="208" y="0"/>
                    <a:pt x="1" y="204"/>
                    <a:pt x="1" y="459"/>
                  </a:cubicBezTo>
                  <a:cubicBezTo>
                    <a:pt x="1" y="714"/>
                    <a:pt x="208" y="922"/>
                    <a:pt x="457" y="922"/>
                  </a:cubicBezTo>
                  <a:cubicBezTo>
                    <a:pt x="462" y="922"/>
                    <a:pt x="468" y="922"/>
                    <a:pt x="474" y="922"/>
                  </a:cubicBezTo>
                  <a:lnTo>
                    <a:pt x="16397" y="922"/>
                  </a:lnTo>
                  <a:cubicBezTo>
                    <a:pt x="16644" y="912"/>
                    <a:pt x="16841" y="710"/>
                    <a:pt x="16841" y="459"/>
                  </a:cubicBezTo>
                  <a:cubicBezTo>
                    <a:pt x="16841" y="212"/>
                    <a:pt x="16644" y="11"/>
                    <a:pt x="16397" y="1"/>
                  </a:cubicBezTo>
                  <a:lnTo>
                    <a:pt x="474" y="1"/>
                  </a:lnTo>
                  <a:cubicBezTo>
                    <a:pt x="468" y="0"/>
                    <a:pt x="462" y="0"/>
                    <a:pt x="4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6194548" y="3399958"/>
              <a:ext cx="130754" cy="118772"/>
            </a:xfrm>
            <a:custGeom>
              <a:rect b="b" l="l" r="r" t="t"/>
              <a:pathLst>
                <a:path extrusionOk="0" h="2726" w="3001">
                  <a:moveTo>
                    <a:pt x="1495" y="1"/>
                  </a:moveTo>
                  <a:cubicBezTo>
                    <a:pt x="878" y="1"/>
                    <a:pt x="321" y="426"/>
                    <a:pt x="173" y="1049"/>
                  </a:cubicBezTo>
                  <a:cubicBezTo>
                    <a:pt x="1" y="1783"/>
                    <a:pt x="454" y="2516"/>
                    <a:pt x="1188" y="2689"/>
                  </a:cubicBezTo>
                  <a:cubicBezTo>
                    <a:pt x="1293" y="2714"/>
                    <a:pt x="1398" y="2725"/>
                    <a:pt x="1502" y="2725"/>
                  </a:cubicBezTo>
                  <a:cubicBezTo>
                    <a:pt x="2121" y="2725"/>
                    <a:pt x="2680" y="2303"/>
                    <a:pt x="2828" y="1674"/>
                  </a:cubicBezTo>
                  <a:cubicBezTo>
                    <a:pt x="3000" y="945"/>
                    <a:pt x="2547" y="211"/>
                    <a:pt x="1813" y="39"/>
                  </a:cubicBezTo>
                  <a:cubicBezTo>
                    <a:pt x="1707" y="13"/>
                    <a:pt x="1600" y="1"/>
                    <a:pt x="14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6416675" y="3435121"/>
              <a:ext cx="527328" cy="40389"/>
            </a:xfrm>
            <a:custGeom>
              <a:rect b="b" l="l" r="r" t="t"/>
              <a:pathLst>
                <a:path extrusionOk="0" h="927" w="12103">
                  <a:moveTo>
                    <a:pt x="459" y="0"/>
                  </a:moveTo>
                  <a:cubicBezTo>
                    <a:pt x="208" y="0"/>
                    <a:pt x="1" y="207"/>
                    <a:pt x="1" y="463"/>
                  </a:cubicBezTo>
                  <a:cubicBezTo>
                    <a:pt x="1" y="719"/>
                    <a:pt x="208" y="926"/>
                    <a:pt x="459" y="926"/>
                  </a:cubicBezTo>
                  <a:lnTo>
                    <a:pt x="11644" y="926"/>
                  </a:lnTo>
                  <a:cubicBezTo>
                    <a:pt x="11900" y="921"/>
                    <a:pt x="12102" y="719"/>
                    <a:pt x="12102" y="463"/>
                  </a:cubicBezTo>
                  <a:cubicBezTo>
                    <a:pt x="12102" y="207"/>
                    <a:pt x="11900" y="0"/>
                    <a:pt x="11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7269545" y="3200312"/>
              <a:ext cx="686315" cy="155414"/>
            </a:xfrm>
            <a:custGeom>
              <a:rect b="b" l="l" r="r" t="t"/>
              <a:pathLst>
                <a:path extrusionOk="0" h="3567" w="15752">
                  <a:moveTo>
                    <a:pt x="1788" y="1"/>
                  </a:moveTo>
                  <a:cubicBezTo>
                    <a:pt x="803" y="1"/>
                    <a:pt x="0" y="799"/>
                    <a:pt x="0" y="1784"/>
                  </a:cubicBezTo>
                  <a:cubicBezTo>
                    <a:pt x="5" y="2769"/>
                    <a:pt x="803" y="3567"/>
                    <a:pt x="1788" y="3567"/>
                  </a:cubicBezTo>
                  <a:lnTo>
                    <a:pt x="13963" y="3567"/>
                  </a:lnTo>
                  <a:cubicBezTo>
                    <a:pt x="14949" y="3567"/>
                    <a:pt x="15751" y="2769"/>
                    <a:pt x="15751" y="1784"/>
                  </a:cubicBezTo>
                  <a:cubicBezTo>
                    <a:pt x="15751" y="799"/>
                    <a:pt x="14953" y="1"/>
                    <a:pt x="13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7330676" y="3229070"/>
              <a:ext cx="98991" cy="94285"/>
            </a:xfrm>
            <a:custGeom>
              <a:rect b="b" l="l" r="r" t="t"/>
              <a:pathLst>
                <a:path extrusionOk="0" h="2164" w="2272">
                  <a:moveTo>
                    <a:pt x="1139" y="1"/>
                  </a:moveTo>
                  <a:lnTo>
                    <a:pt x="868" y="823"/>
                  </a:lnTo>
                  <a:lnTo>
                    <a:pt x="1" y="823"/>
                  </a:lnTo>
                  <a:lnTo>
                    <a:pt x="700" y="1336"/>
                  </a:lnTo>
                  <a:lnTo>
                    <a:pt x="434" y="2163"/>
                  </a:lnTo>
                  <a:lnTo>
                    <a:pt x="1139" y="1651"/>
                  </a:lnTo>
                  <a:lnTo>
                    <a:pt x="1503" y="1917"/>
                  </a:lnTo>
                  <a:lnTo>
                    <a:pt x="1838" y="2163"/>
                  </a:lnTo>
                  <a:lnTo>
                    <a:pt x="1572" y="1336"/>
                  </a:lnTo>
                  <a:lnTo>
                    <a:pt x="2271" y="823"/>
                  </a:lnTo>
                  <a:lnTo>
                    <a:pt x="1405" y="823"/>
                  </a:lnTo>
                  <a:lnTo>
                    <a:pt x="1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7480693" y="3229070"/>
              <a:ext cx="99209" cy="94068"/>
            </a:xfrm>
            <a:custGeom>
              <a:rect b="b" l="l" r="r" t="t"/>
              <a:pathLst>
                <a:path extrusionOk="0" h="2159" w="2277">
                  <a:moveTo>
                    <a:pt x="1138" y="1"/>
                  </a:moveTo>
                  <a:lnTo>
                    <a:pt x="867" y="823"/>
                  </a:lnTo>
                  <a:lnTo>
                    <a:pt x="1" y="823"/>
                  </a:lnTo>
                  <a:lnTo>
                    <a:pt x="705" y="1336"/>
                  </a:lnTo>
                  <a:lnTo>
                    <a:pt x="434" y="2158"/>
                  </a:lnTo>
                  <a:lnTo>
                    <a:pt x="434" y="2158"/>
                  </a:lnTo>
                  <a:lnTo>
                    <a:pt x="1138" y="1651"/>
                  </a:lnTo>
                  <a:lnTo>
                    <a:pt x="1838" y="2158"/>
                  </a:lnTo>
                  <a:lnTo>
                    <a:pt x="1572" y="1336"/>
                  </a:lnTo>
                  <a:lnTo>
                    <a:pt x="2276" y="823"/>
                  </a:lnTo>
                  <a:lnTo>
                    <a:pt x="1404" y="823"/>
                  </a:lnTo>
                  <a:lnTo>
                    <a:pt x="1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7630927"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8" y="2158"/>
                  </a:lnTo>
                  <a:lnTo>
                    <a:pt x="1838" y="2158"/>
                  </a:lnTo>
                  <a:lnTo>
                    <a:pt x="1567"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7780944" y="3229070"/>
              <a:ext cx="98947" cy="94068"/>
            </a:xfrm>
            <a:custGeom>
              <a:rect b="b" l="l" r="r" t="t"/>
              <a:pathLst>
                <a:path extrusionOk="0" h="2159" w="2271">
                  <a:moveTo>
                    <a:pt x="1133" y="1"/>
                  </a:moveTo>
                  <a:lnTo>
                    <a:pt x="867" y="823"/>
                  </a:lnTo>
                  <a:lnTo>
                    <a:pt x="0" y="823"/>
                  </a:lnTo>
                  <a:lnTo>
                    <a:pt x="700" y="1336"/>
                  </a:lnTo>
                  <a:lnTo>
                    <a:pt x="434" y="2158"/>
                  </a:lnTo>
                  <a:lnTo>
                    <a:pt x="1133" y="1651"/>
                  </a:lnTo>
                  <a:lnTo>
                    <a:pt x="1837" y="2158"/>
                  </a:lnTo>
                  <a:lnTo>
                    <a:pt x="1571" y="1336"/>
                  </a:lnTo>
                  <a:lnTo>
                    <a:pt x="2271" y="823"/>
                  </a:lnTo>
                  <a:lnTo>
                    <a:pt x="1404" y="823"/>
                  </a:lnTo>
                  <a:lnTo>
                    <a:pt x="11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7330676" y="3229070"/>
              <a:ext cx="65529" cy="94285"/>
            </a:xfrm>
            <a:custGeom>
              <a:rect b="b" l="l" r="r" t="t"/>
              <a:pathLst>
                <a:path extrusionOk="0" h="2164" w="1504">
                  <a:moveTo>
                    <a:pt x="1139" y="1"/>
                  </a:moveTo>
                  <a:lnTo>
                    <a:pt x="868" y="823"/>
                  </a:lnTo>
                  <a:lnTo>
                    <a:pt x="1" y="823"/>
                  </a:lnTo>
                  <a:lnTo>
                    <a:pt x="700" y="1336"/>
                  </a:lnTo>
                  <a:lnTo>
                    <a:pt x="434" y="2163"/>
                  </a:lnTo>
                  <a:lnTo>
                    <a:pt x="1139" y="1651"/>
                  </a:lnTo>
                  <a:lnTo>
                    <a:pt x="1503" y="1917"/>
                  </a:lnTo>
                  <a:lnTo>
                    <a:pt x="1503" y="823"/>
                  </a:lnTo>
                  <a:lnTo>
                    <a:pt x="1405" y="823"/>
                  </a:lnTo>
                  <a:lnTo>
                    <a:pt x="1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6562814" y="4089439"/>
              <a:ext cx="1074785" cy="128401"/>
            </a:xfrm>
            <a:custGeom>
              <a:rect b="b" l="l" r="r" t="t"/>
              <a:pathLst>
                <a:path extrusionOk="0" h="2947" w="24668">
                  <a:moveTo>
                    <a:pt x="2946" y="1"/>
                  </a:moveTo>
                  <a:cubicBezTo>
                    <a:pt x="1321" y="1"/>
                    <a:pt x="1" y="1321"/>
                    <a:pt x="1" y="2946"/>
                  </a:cubicBezTo>
                  <a:lnTo>
                    <a:pt x="24667" y="2946"/>
                  </a:lnTo>
                  <a:cubicBezTo>
                    <a:pt x="24667" y="1321"/>
                    <a:pt x="23347" y="1"/>
                    <a:pt x="21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5404160" y="4180025"/>
              <a:ext cx="3392229" cy="136941"/>
            </a:xfrm>
            <a:custGeom>
              <a:rect b="b" l="l" r="r" t="t"/>
              <a:pathLst>
                <a:path extrusionOk="0" h="3143" w="77857">
                  <a:moveTo>
                    <a:pt x="1572" y="0"/>
                  </a:moveTo>
                  <a:cubicBezTo>
                    <a:pt x="705" y="0"/>
                    <a:pt x="1" y="705"/>
                    <a:pt x="1" y="1571"/>
                  </a:cubicBezTo>
                  <a:cubicBezTo>
                    <a:pt x="1" y="2438"/>
                    <a:pt x="700" y="3143"/>
                    <a:pt x="1572" y="3143"/>
                  </a:cubicBezTo>
                  <a:lnTo>
                    <a:pt x="76285" y="3143"/>
                  </a:lnTo>
                  <a:cubicBezTo>
                    <a:pt x="77157" y="3143"/>
                    <a:pt x="77856" y="2438"/>
                    <a:pt x="77856" y="1571"/>
                  </a:cubicBezTo>
                  <a:cubicBezTo>
                    <a:pt x="77856" y="705"/>
                    <a:pt x="77152" y="0"/>
                    <a:pt x="7628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7694455" y="3316954"/>
              <a:ext cx="887042" cy="1270370"/>
            </a:xfrm>
            <a:custGeom>
              <a:rect b="b" l="l" r="r" t="t"/>
              <a:pathLst>
                <a:path extrusionOk="0" h="29157" w="20359">
                  <a:moveTo>
                    <a:pt x="11814" y="1"/>
                  </a:moveTo>
                  <a:cubicBezTo>
                    <a:pt x="9908" y="1"/>
                    <a:pt x="8025" y="638"/>
                    <a:pt x="6625" y="1998"/>
                  </a:cubicBezTo>
                  <a:cubicBezTo>
                    <a:pt x="2128" y="6372"/>
                    <a:pt x="0" y="28388"/>
                    <a:pt x="0" y="28388"/>
                  </a:cubicBezTo>
                  <a:lnTo>
                    <a:pt x="15348" y="29157"/>
                  </a:lnTo>
                  <a:cubicBezTo>
                    <a:pt x="15348" y="29157"/>
                    <a:pt x="19111" y="16085"/>
                    <a:pt x="19850" y="8401"/>
                  </a:cubicBezTo>
                  <a:cubicBezTo>
                    <a:pt x="20358" y="3114"/>
                    <a:pt x="16028" y="1"/>
                    <a:pt x="11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8184809" y="4316710"/>
              <a:ext cx="389777" cy="107574"/>
            </a:xfrm>
            <a:custGeom>
              <a:rect b="b" l="l" r="r" t="t"/>
              <a:pathLst>
                <a:path extrusionOk="0" h="2469" w="8946">
                  <a:moveTo>
                    <a:pt x="1" y="1"/>
                  </a:moveTo>
                  <a:lnTo>
                    <a:pt x="1" y="2468"/>
                  </a:lnTo>
                  <a:lnTo>
                    <a:pt x="8945" y="2468"/>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7300655" y="4360761"/>
              <a:ext cx="1480552" cy="782648"/>
            </a:xfrm>
            <a:custGeom>
              <a:rect b="b" l="l" r="r" t="t"/>
              <a:pathLst>
                <a:path extrusionOk="0" h="17963" w="33981">
                  <a:moveTo>
                    <a:pt x="20043" y="1"/>
                  </a:moveTo>
                  <a:cubicBezTo>
                    <a:pt x="12396" y="1"/>
                    <a:pt x="3307" y="1071"/>
                    <a:pt x="2049" y="2477"/>
                  </a:cubicBezTo>
                  <a:cubicBezTo>
                    <a:pt x="0" y="4767"/>
                    <a:pt x="1025" y="17962"/>
                    <a:pt x="1025" y="17962"/>
                  </a:cubicBezTo>
                  <a:lnTo>
                    <a:pt x="31478" y="17962"/>
                  </a:lnTo>
                  <a:cubicBezTo>
                    <a:pt x="31478" y="17962"/>
                    <a:pt x="33980" y="4112"/>
                    <a:pt x="30454" y="1452"/>
                  </a:cubicBezTo>
                  <a:cubicBezTo>
                    <a:pt x="29090" y="424"/>
                    <a:pt x="24852" y="1"/>
                    <a:pt x="20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7429627" y="4416490"/>
              <a:ext cx="1222400" cy="726922"/>
            </a:xfrm>
            <a:custGeom>
              <a:rect b="b" l="l" r="r" t="t"/>
              <a:pathLst>
                <a:path extrusionOk="0" h="16684" w="28056">
                  <a:moveTo>
                    <a:pt x="7994" y="1"/>
                  </a:moveTo>
                  <a:cubicBezTo>
                    <a:pt x="7994" y="1"/>
                    <a:pt x="2340" y="1158"/>
                    <a:pt x="1547" y="4478"/>
                  </a:cubicBezTo>
                  <a:cubicBezTo>
                    <a:pt x="0" y="10896"/>
                    <a:pt x="2232" y="16683"/>
                    <a:pt x="2232" y="16683"/>
                  </a:cubicBezTo>
                  <a:lnTo>
                    <a:pt x="25967" y="16683"/>
                  </a:lnTo>
                  <a:cubicBezTo>
                    <a:pt x="25967" y="16683"/>
                    <a:pt x="28055" y="9226"/>
                    <a:pt x="28055" y="5897"/>
                  </a:cubicBezTo>
                  <a:cubicBezTo>
                    <a:pt x="28055" y="1809"/>
                    <a:pt x="23465" y="740"/>
                    <a:pt x="23465" y="740"/>
                  </a:cubicBezTo>
                  <a:lnTo>
                    <a:pt x="79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8122069" y="4798726"/>
              <a:ext cx="352535" cy="344773"/>
            </a:xfrm>
            <a:custGeom>
              <a:rect b="b" l="l" r="r" t="t"/>
              <a:pathLst>
                <a:path extrusionOk="0" h="8262" w="8448">
                  <a:moveTo>
                    <a:pt x="5864" y="1"/>
                  </a:moveTo>
                  <a:cubicBezTo>
                    <a:pt x="3890" y="1"/>
                    <a:pt x="1355" y="622"/>
                    <a:pt x="1355" y="622"/>
                  </a:cubicBezTo>
                  <a:lnTo>
                    <a:pt x="0" y="8261"/>
                  </a:lnTo>
                  <a:lnTo>
                    <a:pt x="8447" y="8261"/>
                  </a:lnTo>
                  <a:cubicBezTo>
                    <a:pt x="8447" y="8261"/>
                    <a:pt x="8398" y="3459"/>
                    <a:pt x="8147" y="986"/>
                  </a:cubicBezTo>
                  <a:cubicBezTo>
                    <a:pt x="8072" y="234"/>
                    <a:pt x="7073" y="1"/>
                    <a:pt x="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6806641" y="3771626"/>
              <a:ext cx="587367" cy="370650"/>
            </a:xfrm>
            <a:custGeom>
              <a:rect b="b" l="l" r="r" t="t"/>
              <a:pathLst>
                <a:path extrusionOk="0" h="8507" w="13481">
                  <a:moveTo>
                    <a:pt x="0" y="0"/>
                  </a:moveTo>
                  <a:lnTo>
                    <a:pt x="0" y="8506"/>
                  </a:lnTo>
                  <a:lnTo>
                    <a:pt x="13481" y="8506"/>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6806641" y="3771626"/>
              <a:ext cx="587367" cy="214844"/>
            </a:xfrm>
            <a:custGeom>
              <a:rect b="b" l="l" r="r" t="t"/>
              <a:pathLst>
                <a:path extrusionOk="0" h="4931" w="13481">
                  <a:moveTo>
                    <a:pt x="0" y="0"/>
                  </a:moveTo>
                  <a:lnTo>
                    <a:pt x="0" y="4931"/>
                  </a:lnTo>
                  <a:lnTo>
                    <a:pt x="13481" y="4931"/>
                  </a:lnTo>
                  <a:lnTo>
                    <a:pt x="1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5609120" y="4316710"/>
              <a:ext cx="389734" cy="826697"/>
            </a:xfrm>
            <a:custGeom>
              <a:rect b="b" l="l" r="r" t="t"/>
              <a:pathLst>
                <a:path extrusionOk="0" h="18974" w="8945">
                  <a:moveTo>
                    <a:pt x="1" y="1"/>
                  </a:moveTo>
                  <a:lnTo>
                    <a:pt x="1" y="18973"/>
                  </a:lnTo>
                  <a:lnTo>
                    <a:pt x="8945" y="18973"/>
                  </a:lnTo>
                  <a:lnTo>
                    <a:pt x="8945"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5609120" y="4316710"/>
              <a:ext cx="389734" cy="107574"/>
            </a:xfrm>
            <a:custGeom>
              <a:rect b="b" l="l" r="r" t="t"/>
              <a:pathLst>
                <a:path extrusionOk="0" h="2469" w="8945">
                  <a:moveTo>
                    <a:pt x="1" y="1"/>
                  </a:moveTo>
                  <a:lnTo>
                    <a:pt x="1" y="2468"/>
                  </a:lnTo>
                  <a:lnTo>
                    <a:pt x="8945" y="2468"/>
                  </a:lnTo>
                  <a:lnTo>
                    <a:pt x="89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7672146" y="4708944"/>
              <a:ext cx="423849" cy="434480"/>
            </a:xfrm>
            <a:custGeom>
              <a:rect b="b" l="l" r="r" t="t"/>
              <a:pathLst>
                <a:path extrusionOk="0" h="9972" w="9728">
                  <a:moveTo>
                    <a:pt x="3392" y="1"/>
                  </a:moveTo>
                  <a:cubicBezTo>
                    <a:pt x="3263" y="1"/>
                    <a:pt x="3134" y="3"/>
                    <a:pt x="3005" y="7"/>
                  </a:cubicBezTo>
                  <a:cubicBezTo>
                    <a:pt x="3005" y="7"/>
                    <a:pt x="3005" y="12"/>
                    <a:pt x="3005" y="12"/>
                  </a:cubicBezTo>
                  <a:cubicBezTo>
                    <a:pt x="1699" y="3627"/>
                    <a:pt x="0" y="9971"/>
                    <a:pt x="0" y="9971"/>
                  </a:cubicBezTo>
                  <a:lnTo>
                    <a:pt x="8344" y="9971"/>
                  </a:lnTo>
                  <a:lnTo>
                    <a:pt x="9723" y="1657"/>
                  </a:lnTo>
                  <a:lnTo>
                    <a:pt x="9728" y="1633"/>
                  </a:lnTo>
                  <a:cubicBezTo>
                    <a:pt x="9728" y="1633"/>
                    <a:pt x="7496" y="431"/>
                    <a:pt x="4783" y="91"/>
                  </a:cubicBezTo>
                  <a:cubicBezTo>
                    <a:pt x="4320" y="29"/>
                    <a:pt x="3857" y="1"/>
                    <a:pt x="3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7777938" y="3901688"/>
              <a:ext cx="706270" cy="838722"/>
            </a:xfrm>
            <a:custGeom>
              <a:rect b="b" l="l" r="r" t="t"/>
              <a:pathLst>
                <a:path extrusionOk="0" h="19250" w="16210">
                  <a:moveTo>
                    <a:pt x="5034" y="0"/>
                  </a:moveTo>
                  <a:lnTo>
                    <a:pt x="4906" y="2216"/>
                  </a:lnTo>
                  <a:lnTo>
                    <a:pt x="4635" y="6846"/>
                  </a:lnTo>
                  <a:lnTo>
                    <a:pt x="4477" y="10048"/>
                  </a:lnTo>
                  <a:lnTo>
                    <a:pt x="0" y="11816"/>
                  </a:lnTo>
                  <a:cubicBezTo>
                    <a:pt x="0" y="11816"/>
                    <a:pt x="1340" y="19155"/>
                    <a:pt x="8777" y="19248"/>
                  </a:cubicBezTo>
                  <a:cubicBezTo>
                    <a:pt x="8828" y="19249"/>
                    <a:pt x="8879" y="19249"/>
                    <a:pt x="8929" y="19249"/>
                  </a:cubicBezTo>
                  <a:cubicBezTo>
                    <a:pt x="16209" y="19249"/>
                    <a:pt x="15471" y="12555"/>
                    <a:pt x="15471" y="12555"/>
                  </a:cubicBezTo>
                  <a:lnTo>
                    <a:pt x="11885" y="9870"/>
                  </a:lnTo>
                  <a:lnTo>
                    <a:pt x="11545" y="7940"/>
                  </a:lnTo>
                  <a:lnTo>
                    <a:pt x="10989" y="2448"/>
                  </a:lnTo>
                  <a:lnTo>
                    <a:pt x="7142" y="862"/>
                  </a:lnTo>
                  <a:lnTo>
                    <a:pt x="5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7796543" y="3718033"/>
              <a:ext cx="149009" cy="173016"/>
            </a:xfrm>
            <a:custGeom>
              <a:rect b="b" l="l" r="r" t="t"/>
              <a:pathLst>
                <a:path extrusionOk="0" h="3971" w="3420">
                  <a:moveTo>
                    <a:pt x="1664" y="0"/>
                  </a:moveTo>
                  <a:cubicBezTo>
                    <a:pt x="1437" y="0"/>
                    <a:pt x="1190" y="75"/>
                    <a:pt x="923" y="255"/>
                  </a:cubicBezTo>
                  <a:cubicBezTo>
                    <a:pt x="617" y="467"/>
                    <a:pt x="406" y="782"/>
                    <a:pt x="317" y="1142"/>
                  </a:cubicBezTo>
                  <a:cubicBezTo>
                    <a:pt x="1" y="2320"/>
                    <a:pt x="754" y="3970"/>
                    <a:pt x="2010" y="3970"/>
                  </a:cubicBezTo>
                  <a:cubicBezTo>
                    <a:pt x="2320" y="3970"/>
                    <a:pt x="2659" y="3870"/>
                    <a:pt x="3021" y="3639"/>
                  </a:cubicBezTo>
                  <a:lnTo>
                    <a:pt x="3046" y="3516"/>
                  </a:lnTo>
                  <a:lnTo>
                    <a:pt x="3420" y="1846"/>
                  </a:lnTo>
                  <a:cubicBezTo>
                    <a:pt x="3420" y="1846"/>
                    <a:pt x="2792" y="0"/>
                    <a:pt x="1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7796543" y="3758206"/>
              <a:ext cx="132714" cy="132845"/>
            </a:xfrm>
            <a:custGeom>
              <a:rect b="b" l="l" r="r" t="t"/>
              <a:pathLst>
                <a:path extrusionOk="0" h="3049" w="3046">
                  <a:moveTo>
                    <a:pt x="1081" y="0"/>
                  </a:moveTo>
                  <a:cubicBezTo>
                    <a:pt x="807" y="0"/>
                    <a:pt x="549" y="87"/>
                    <a:pt x="317" y="220"/>
                  </a:cubicBezTo>
                  <a:cubicBezTo>
                    <a:pt x="1" y="1398"/>
                    <a:pt x="754" y="3048"/>
                    <a:pt x="2010" y="3048"/>
                  </a:cubicBezTo>
                  <a:cubicBezTo>
                    <a:pt x="2320" y="3048"/>
                    <a:pt x="2659" y="2948"/>
                    <a:pt x="3021" y="2717"/>
                  </a:cubicBezTo>
                  <a:lnTo>
                    <a:pt x="3046" y="2594"/>
                  </a:lnTo>
                  <a:cubicBezTo>
                    <a:pt x="3041" y="1609"/>
                    <a:pt x="2474" y="510"/>
                    <a:pt x="1657" y="131"/>
                  </a:cubicBezTo>
                  <a:cubicBezTo>
                    <a:pt x="1458" y="40"/>
                    <a:pt x="1266" y="0"/>
                    <a:pt x="10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8455214" y="3797595"/>
              <a:ext cx="154151" cy="161383"/>
            </a:xfrm>
            <a:custGeom>
              <a:rect b="b" l="l" r="r" t="t"/>
              <a:pathLst>
                <a:path extrusionOk="0" h="3704" w="3538">
                  <a:moveTo>
                    <a:pt x="2266" y="1"/>
                  </a:moveTo>
                  <a:cubicBezTo>
                    <a:pt x="1331" y="1"/>
                    <a:pt x="345" y="1079"/>
                    <a:pt x="345" y="1079"/>
                  </a:cubicBezTo>
                  <a:lnTo>
                    <a:pt x="20" y="2753"/>
                  </a:lnTo>
                  <a:lnTo>
                    <a:pt x="1" y="2877"/>
                  </a:lnTo>
                  <a:cubicBezTo>
                    <a:pt x="393" y="3466"/>
                    <a:pt x="874" y="3704"/>
                    <a:pt x="1352" y="3704"/>
                  </a:cubicBezTo>
                  <a:cubicBezTo>
                    <a:pt x="2342" y="3704"/>
                    <a:pt x="3320" y="2683"/>
                    <a:pt x="3473" y="1670"/>
                  </a:cubicBezTo>
                  <a:cubicBezTo>
                    <a:pt x="3537" y="1305"/>
                    <a:pt x="3463" y="931"/>
                    <a:pt x="3271" y="616"/>
                  </a:cubicBezTo>
                  <a:cubicBezTo>
                    <a:pt x="2984" y="164"/>
                    <a:pt x="2629" y="1"/>
                    <a:pt x="2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8455214" y="3843476"/>
              <a:ext cx="151362" cy="115504"/>
            </a:xfrm>
            <a:custGeom>
              <a:rect b="b" l="l" r="r" t="t"/>
              <a:pathLst>
                <a:path extrusionOk="0" h="2651" w="3474">
                  <a:moveTo>
                    <a:pt x="2310" y="1"/>
                  </a:moveTo>
                  <a:cubicBezTo>
                    <a:pt x="2301" y="1"/>
                    <a:pt x="2291" y="1"/>
                    <a:pt x="2281" y="1"/>
                  </a:cubicBezTo>
                  <a:cubicBezTo>
                    <a:pt x="1385" y="21"/>
                    <a:pt x="424" y="804"/>
                    <a:pt x="20" y="1700"/>
                  </a:cubicBezTo>
                  <a:lnTo>
                    <a:pt x="1" y="1824"/>
                  </a:lnTo>
                  <a:cubicBezTo>
                    <a:pt x="393" y="2413"/>
                    <a:pt x="874" y="2651"/>
                    <a:pt x="1352" y="2651"/>
                  </a:cubicBezTo>
                  <a:cubicBezTo>
                    <a:pt x="2342" y="2651"/>
                    <a:pt x="3320" y="1630"/>
                    <a:pt x="3473" y="617"/>
                  </a:cubicBezTo>
                  <a:cubicBezTo>
                    <a:pt x="3212" y="264"/>
                    <a:pt x="2837"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7892531" y="3531240"/>
              <a:ext cx="649411" cy="676511"/>
            </a:xfrm>
            <a:custGeom>
              <a:rect b="b" l="l" r="r" t="t"/>
              <a:pathLst>
                <a:path extrusionOk="0" h="15527" w="14905">
                  <a:moveTo>
                    <a:pt x="10999" y="1"/>
                  </a:moveTo>
                  <a:cubicBezTo>
                    <a:pt x="10049" y="1"/>
                    <a:pt x="9004" y="336"/>
                    <a:pt x="8004" y="1336"/>
                  </a:cubicBezTo>
                  <a:cubicBezTo>
                    <a:pt x="6721" y="2619"/>
                    <a:pt x="4938" y="2928"/>
                    <a:pt x="3517" y="2928"/>
                  </a:cubicBezTo>
                  <a:cubicBezTo>
                    <a:pt x="2195" y="2928"/>
                    <a:pt x="1187" y="2661"/>
                    <a:pt x="1187" y="2661"/>
                  </a:cubicBezTo>
                  <a:cubicBezTo>
                    <a:pt x="1187" y="2661"/>
                    <a:pt x="0" y="8699"/>
                    <a:pt x="128" y="10930"/>
                  </a:cubicBezTo>
                  <a:cubicBezTo>
                    <a:pt x="273" y="13416"/>
                    <a:pt x="4399" y="15527"/>
                    <a:pt x="7931" y="15527"/>
                  </a:cubicBezTo>
                  <a:cubicBezTo>
                    <a:pt x="9451" y="15527"/>
                    <a:pt x="10861" y="15136"/>
                    <a:pt x="11797" y="14215"/>
                  </a:cubicBezTo>
                  <a:cubicBezTo>
                    <a:pt x="14905" y="11157"/>
                    <a:pt x="14471" y="1380"/>
                    <a:pt x="14471" y="1380"/>
                  </a:cubicBezTo>
                  <a:cubicBezTo>
                    <a:pt x="14471" y="1380"/>
                    <a:pt x="12928"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8344455" y="3594071"/>
              <a:ext cx="136548" cy="111931"/>
            </a:xfrm>
            <a:custGeom>
              <a:rect b="b" l="l" r="r" t="t"/>
              <a:pathLst>
                <a:path extrusionOk="0" h="2569" w="3134">
                  <a:moveTo>
                    <a:pt x="677" y="0"/>
                  </a:moveTo>
                  <a:cubicBezTo>
                    <a:pt x="566" y="0"/>
                    <a:pt x="469" y="64"/>
                    <a:pt x="395" y="219"/>
                  </a:cubicBezTo>
                  <a:cubicBezTo>
                    <a:pt x="0" y="1045"/>
                    <a:pt x="2066" y="2569"/>
                    <a:pt x="2576" y="2569"/>
                  </a:cubicBezTo>
                  <a:cubicBezTo>
                    <a:pt x="2613" y="2569"/>
                    <a:pt x="2642" y="2561"/>
                    <a:pt x="2661" y="2543"/>
                  </a:cubicBezTo>
                  <a:cubicBezTo>
                    <a:pt x="3134" y="2110"/>
                    <a:pt x="2316" y="1750"/>
                    <a:pt x="1764" y="987"/>
                  </a:cubicBezTo>
                  <a:cubicBezTo>
                    <a:pt x="1452" y="557"/>
                    <a:pt x="1005"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8060761" y="3590672"/>
              <a:ext cx="143868" cy="82522"/>
            </a:xfrm>
            <a:custGeom>
              <a:rect b="b" l="l" r="r" t="t"/>
              <a:pathLst>
                <a:path extrusionOk="0" h="1894" w="3302">
                  <a:moveTo>
                    <a:pt x="2879" y="1"/>
                  </a:moveTo>
                  <a:cubicBezTo>
                    <a:pt x="2551" y="1"/>
                    <a:pt x="2034" y="342"/>
                    <a:pt x="1651" y="617"/>
                  </a:cubicBezTo>
                  <a:cubicBezTo>
                    <a:pt x="892" y="1173"/>
                    <a:pt x="1" y="1267"/>
                    <a:pt x="321" y="1824"/>
                  </a:cubicBezTo>
                  <a:cubicBezTo>
                    <a:pt x="348" y="1871"/>
                    <a:pt x="431" y="1893"/>
                    <a:pt x="554" y="1893"/>
                  </a:cubicBezTo>
                  <a:cubicBezTo>
                    <a:pt x="1266" y="1893"/>
                    <a:pt x="3302" y="1144"/>
                    <a:pt x="3193" y="311"/>
                  </a:cubicBezTo>
                  <a:cubicBezTo>
                    <a:pt x="3163" y="87"/>
                    <a:pt x="3045" y="1"/>
                    <a:pt x="28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8336961" y="3776550"/>
              <a:ext cx="46402" cy="65616"/>
            </a:xfrm>
            <a:custGeom>
              <a:rect b="b" l="l" r="r" t="t"/>
              <a:pathLst>
                <a:path extrusionOk="0" h="1506" w="1065">
                  <a:moveTo>
                    <a:pt x="497" y="0"/>
                  </a:moveTo>
                  <a:cubicBezTo>
                    <a:pt x="427" y="0"/>
                    <a:pt x="366" y="19"/>
                    <a:pt x="326" y="65"/>
                  </a:cubicBezTo>
                  <a:cubicBezTo>
                    <a:pt x="198" y="212"/>
                    <a:pt x="1" y="1153"/>
                    <a:pt x="70" y="1306"/>
                  </a:cubicBezTo>
                  <a:cubicBezTo>
                    <a:pt x="119" y="1420"/>
                    <a:pt x="303" y="1506"/>
                    <a:pt x="493" y="1506"/>
                  </a:cubicBezTo>
                  <a:cubicBezTo>
                    <a:pt x="548" y="1506"/>
                    <a:pt x="603" y="1498"/>
                    <a:pt x="656" y="1483"/>
                  </a:cubicBezTo>
                  <a:cubicBezTo>
                    <a:pt x="892" y="1419"/>
                    <a:pt x="1065" y="316"/>
                    <a:pt x="946" y="193"/>
                  </a:cubicBezTo>
                  <a:cubicBezTo>
                    <a:pt x="851" y="94"/>
                    <a:pt x="653" y="0"/>
                    <a:pt x="497"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8117665" y="3727575"/>
              <a:ext cx="46358" cy="65660"/>
            </a:xfrm>
            <a:custGeom>
              <a:rect b="b" l="l" r="r" t="t"/>
              <a:pathLst>
                <a:path extrusionOk="0" h="1507" w="1064">
                  <a:moveTo>
                    <a:pt x="499" y="0"/>
                  </a:moveTo>
                  <a:cubicBezTo>
                    <a:pt x="428" y="0"/>
                    <a:pt x="365" y="19"/>
                    <a:pt x="325" y="66"/>
                  </a:cubicBezTo>
                  <a:cubicBezTo>
                    <a:pt x="197" y="213"/>
                    <a:pt x="0" y="1154"/>
                    <a:pt x="64" y="1302"/>
                  </a:cubicBezTo>
                  <a:cubicBezTo>
                    <a:pt x="118" y="1421"/>
                    <a:pt x="302" y="1506"/>
                    <a:pt x="493" y="1506"/>
                  </a:cubicBezTo>
                  <a:cubicBezTo>
                    <a:pt x="547" y="1506"/>
                    <a:pt x="603" y="1499"/>
                    <a:pt x="655" y="1484"/>
                  </a:cubicBezTo>
                  <a:cubicBezTo>
                    <a:pt x="892" y="1415"/>
                    <a:pt x="1064" y="317"/>
                    <a:pt x="946" y="194"/>
                  </a:cubicBezTo>
                  <a:cubicBezTo>
                    <a:pt x="851" y="92"/>
                    <a:pt x="654" y="0"/>
                    <a:pt x="499" y="0"/>
                  </a:cubicBezTo>
                  <a:close/>
                </a:path>
              </a:pathLst>
            </a:custGeom>
            <a:solidFill>
              <a:srgbClr val="2D1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8365718" y="2709083"/>
              <a:ext cx="217022" cy="345772"/>
            </a:xfrm>
            <a:custGeom>
              <a:rect b="b" l="l" r="r" t="t"/>
              <a:pathLst>
                <a:path extrusionOk="0" h="7936" w="4981">
                  <a:moveTo>
                    <a:pt x="3976" y="1"/>
                  </a:moveTo>
                  <a:lnTo>
                    <a:pt x="2232" y="3242"/>
                  </a:lnTo>
                  <a:lnTo>
                    <a:pt x="1385" y="5069"/>
                  </a:lnTo>
                  <a:lnTo>
                    <a:pt x="2188" y="5497"/>
                  </a:lnTo>
                  <a:lnTo>
                    <a:pt x="3237" y="3783"/>
                  </a:lnTo>
                  <a:lnTo>
                    <a:pt x="4980" y="538"/>
                  </a:lnTo>
                  <a:lnTo>
                    <a:pt x="3976" y="1"/>
                  </a:lnTo>
                  <a:close/>
                  <a:moveTo>
                    <a:pt x="681" y="6138"/>
                  </a:moveTo>
                  <a:lnTo>
                    <a:pt x="1" y="7394"/>
                  </a:lnTo>
                  <a:lnTo>
                    <a:pt x="1011" y="7936"/>
                  </a:lnTo>
                  <a:lnTo>
                    <a:pt x="1685" y="6680"/>
                  </a:lnTo>
                  <a:lnTo>
                    <a:pt x="681" y="61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8490856" y="2962541"/>
              <a:ext cx="316797" cy="269350"/>
            </a:xfrm>
            <a:custGeom>
              <a:rect b="b" l="l" r="r" t="t"/>
              <a:pathLst>
                <a:path extrusionOk="0" h="6182" w="7271">
                  <a:moveTo>
                    <a:pt x="6551" y="1"/>
                  </a:moveTo>
                  <a:lnTo>
                    <a:pt x="3680" y="2320"/>
                  </a:lnTo>
                  <a:lnTo>
                    <a:pt x="2187" y="3680"/>
                  </a:lnTo>
                  <a:lnTo>
                    <a:pt x="2759" y="4389"/>
                  </a:lnTo>
                  <a:lnTo>
                    <a:pt x="4399" y="3212"/>
                  </a:lnTo>
                  <a:lnTo>
                    <a:pt x="7270" y="892"/>
                  </a:lnTo>
                  <a:lnTo>
                    <a:pt x="6551" y="1"/>
                  </a:lnTo>
                  <a:close/>
                  <a:moveTo>
                    <a:pt x="1118" y="4389"/>
                  </a:moveTo>
                  <a:lnTo>
                    <a:pt x="0" y="5290"/>
                  </a:lnTo>
                  <a:lnTo>
                    <a:pt x="719" y="6182"/>
                  </a:lnTo>
                  <a:lnTo>
                    <a:pt x="1837" y="5281"/>
                  </a:lnTo>
                  <a:lnTo>
                    <a:pt x="1118" y="438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5456329" y="3401256"/>
              <a:ext cx="213144" cy="347471"/>
            </a:xfrm>
            <a:custGeom>
              <a:rect b="b" l="l" r="r" t="t"/>
              <a:pathLst>
                <a:path extrusionOk="0" h="7975" w="4892">
                  <a:moveTo>
                    <a:pt x="1015" y="0"/>
                  </a:moveTo>
                  <a:lnTo>
                    <a:pt x="0" y="527"/>
                  </a:lnTo>
                  <a:lnTo>
                    <a:pt x="1705" y="3793"/>
                  </a:lnTo>
                  <a:lnTo>
                    <a:pt x="2734" y="5521"/>
                  </a:lnTo>
                  <a:lnTo>
                    <a:pt x="3542" y="5098"/>
                  </a:lnTo>
                  <a:lnTo>
                    <a:pt x="2714" y="3266"/>
                  </a:lnTo>
                  <a:lnTo>
                    <a:pt x="1015" y="0"/>
                  </a:lnTo>
                  <a:close/>
                  <a:moveTo>
                    <a:pt x="4231" y="6181"/>
                  </a:moveTo>
                  <a:lnTo>
                    <a:pt x="3222" y="6708"/>
                  </a:lnTo>
                  <a:lnTo>
                    <a:pt x="3882" y="7974"/>
                  </a:lnTo>
                  <a:lnTo>
                    <a:pt x="4891" y="7447"/>
                  </a:lnTo>
                  <a:lnTo>
                    <a:pt x="4231" y="618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34"/>
            <p:cNvGrpSpPr/>
            <p:nvPr/>
          </p:nvGrpSpPr>
          <p:grpSpPr>
            <a:xfrm>
              <a:off x="5235092" y="2350281"/>
              <a:ext cx="434396" cy="308610"/>
              <a:chOff x="5377529" y="2928069"/>
              <a:chExt cx="416048" cy="295575"/>
            </a:xfrm>
          </p:grpSpPr>
          <p:sp>
            <p:nvSpPr>
              <p:cNvPr id="800" name="Google Shape;800;p34"/>
              <p:cNvSpPr/>
              <p:nvPr/>
            </p:nvSpPr>
            <p:spPr>
              <a:xfrm>
                <a:off x="5377529" y="2963416"/>
                <a:ext cx="367975" cy="260228"/>
              </a:xfrm>
              <a:custGeom>
                <a:rect b="b" l="l" r="r" t="t"/>
                <a:pathLst>
                  <a:path extrusionOk="0" h="6236" w="8818">
                    <a:moveTo>
                      <a:pt x="7433" y="0"/>
                    </a:moveTo>
                    <a:lnTo>
                      <a:pt x="5739" y="818"/>
                    </a:lnTo>
                    <a:lnTo>
                      <a:pt x="1" y="6236"/>
                    </a:lnTo>
                    <a:lnTo>
                      <a:pt x="1" y="6236"/>
                    </a:lnTo>
                    <a:lnTo>
                      <a:pt x="8817" y="3468"/>
                    </a:lnTo>
                    <a:lnTo>
                      <a:pt x="74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5377529" y="2928069"/>
                <a:ext cx="416048" cy="295574"/>
              </a:xfrm>
              <a:custGeom>
                <a:rect b="b" l="l" r="r" t="t"/>
                <a:pathLst>
                  <a:path extrusionOk="0" h="7083" w="9970">
                    <a:moveTo>
                      <a:pt x="5897" y="0"/>
                    </a:moveTo>
                    <a:lnTo>
                      <a:pt x="1" y="7083"/>
                    </a:lnTo>
                    <a:lnTo>
                      <a:pt x="9970" y="2517"/>
                    </a:lnTo>
                    <a:lnTo>
                      <a:pt x="7970" y="1340"/>
                    </a:lnTo>
                    <a:lnTo>
                      <a:pt x="1493" y="5906"/>
                    </a:lnTo>
                    <a:lnTo>
                      <a:pt x="7433" y="847"/>
                    </a:lnTo>
                    <a:lnTo>
                      <a:pt x="58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34"/>
            <p:cNvSpPr/>
            <p:nvPr/>
          </p:nvSpPr>
          <p:spPr>
            <a:xfrm>
              <a:off x="7779855" y="3695898"/>
              <a:ext cx="476133" cy="1188590"/>
            </a:xfrm>
            <a:custGeom>
              <a:rect b="b" l="l" r="r" t="t"/>
              <a:pathLst>
                <a:path extrusionOk="0" h="27280" w="10928">
                  <a:moveTo>
                    <a:pt x="8276" y="0"/>
                  </a:moveTo>
                  <a:cubicBezTo>
                    <a:pt x="8130" y="0"/>
                    <a:pt x="7989" y="37"/>
                    <a:pt x="7886" y="118"/>
                  </a:cubicBezTo>
                  <a:cubicBezTo>
                    <a:pt x="7576" y="359"/>
                    <a:pt x="7078" y="3058"/>
                    <a:pt x="7049" y="3226"/>
                  </a:cubicBezTo>
                  <a:lnTo>
                    <a:pt x="7275" y="822"/>
                  </a:lnTo>
                  <a:cubicBezTo>
                    <a:pt x="7275" y="822"/>
                    <a:pt x="7033" y="487"/>
                    <a:pt x="6718" y="487"/>
                  </a:cubicBezTo>
                  <a:cubicBezTo>
                    <a:pt x="6599" y="487"/>
                    <a:pt x="6470" y="534"/>
                    <a:pt x="6340" y="665"/>
                  </a:cubicBezTo>
                  <a:cubicBezTo>
                    <a:pt x="5867" y="1137"/>
                    <a:pt x="4980" y="6378"/>
                    <a:pt x="4980" y="6378"/>
                  </a:cubicBezTo>
                  <a:cubicBezTo>
                    <a:pt x="4980" y="6378"/>
                    <a:pt x="4808" y="5073"/>
                    <a:pt x="4660" y="3708"/>
                  </a:cubicBezTo>
                  <a:cubicBezTo>
                    <a:pt x="4593" y="3110"/>
                    <a:pt x="4434" y="2850"/>
                    <a:pt x="4261" y="2850"/>
                  </a:cubicBezTo>
                  <a:cubicBezTo>
                    <a:pt x="3963" y="2850"/>
                    <a:pt x="3621" y="3613"/>
                    <a:pt x="3621" y="4733"/>
                  </a:cubicBezTo>
                  <a:cubicBezTo>
                    <a:pt x="3621" y="5782"/>
                    <a:pt x="2739" y="7274"/>
                    <a:pt x="3173" y="9097"/>
                  </a:cubicBezTo>
                  <a:cubicBezTo>
                    <a:pt x="3744" y="11476"/>
                    <a:pt x="4163" y="12303"/>
                    <a:pt x="4163" y="12303"/>
                  </a:cubicBezTo>
                  <a:lnTo>
                    <a:pt x="533" y="23257"/>
                  </a:lnTo>
                  <a:cubicBezTo>
                    <a:pt x="533" y="23257"/>
                    <a:pt x="533" y="23262"/>
                    <a:pt x="533" y="23262"/>
                  </a:cubicBezTo>
                  <a:cubicBezTo>
                    <a:pt x="508" y="23370"/>
                    <a:pt x="1" y="25498"/>
                    <a:pt x="1601" y="26601"/>
                  </a:cubicBezTo>
                  <a:cubicBezTo>
                    <a:pt x="1951" y="26838"/>
                    <a:pt x="2340" y="27005"/>
                    <a:pt x="2754" y="27099"/>
                  </a:cubicBezTo>
                  <a:cubicBezTo>
                    <a:pt x="3272" y="27225"/>
                    <a:pt x="3731" y="27279"/>
                    <a:pt x="4139" y="27279"/>
                  </a:cubicBezTo>
                  <a:cubicBezTo>
                    <a:pt x="6669" y="27279"/>
                    <a:pt x="7196" y="25174"/>
                    <a:pt x="7251" y="24907"/>
                  </a:cubicBezTo>
                  <a:lnTo>
                    <a:pt x="7256" y="24883"/>
                  </a:lnTo>
                  <a:lnTo>
                    <a:pt x="8684" y="15982"/>
                  </a:lnTo>
                  <a:cubicBezTo>
                    <a:pt x="9443" y="12801"/>
                    <a:pt x="10014" y="9185"/>
                    <a:pt x="10364" y="6846"/>
                  </a:cubicBezTo>
                  <a:cubicBezTo>
                    <a:pt x="10516" y="5841"/>
                    <a:pt x="10630" y="5078"/>
                    <a:pt x="10698" y="4679"/>
                  </a:cubicBezTo>
                  <a:cubicBezTo>
                    <a:pt x="10927" y="3415"/>
                    <a:pt x="10900" y="2741"/>
                    <a:pt x="10462" y="2741"/>
                  </a:cubicBezTo>
                  <a:cubicBezTo>
                    <a:pt x="10353" y="2741"/>
                    <a:pt x="10219" y="2782"/>
                    <a:pt x="10058" y="2866"/>
                  </a:cubicBezTo>
                  <a:cubicBezTo>
                    <a:pt x="10379" y="1582"/>
                    <a:pt x="10341" y="899"/>
                    <a:pt x="9754" y="899"/>
                  </a:cubicBezTo>
                  <a:cubicBezTo>
                    <a:pt x="9738" y="899"/>
                    <a:pt x="9721" y="900"/>
                    <a:pt x="9704" y="901"/>
                  </a:cubicBezTo>
                  <a:cubicBezTo>
                    <a:pt x="9201" y="935"/>
                    <a:pt x="8980" y="1669"/>
                    <a:pt x="8955" y="1763"/>
                  </a:cubicBezTo>
                  <a:cubicBezTo>
                    <a:pt x="8965" y="1669"/>
                    <a:pt x="9029" y="802"/>
                    <a:pt x="8955" y="428"/>
                  </a:cubicBezTo>
                  <a:cubicBezTo>
                    <a:pt x="8902" y="159"/>
                    <a:pt x="8578" y="0"/>
                    <a:pt x="8276" y="0"/>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8171955" y="3721475"/>
              <a:ext cx="409384" cy="1189287"/>
            </a:xfrm>
            <a:custGeom>
              <a:rect b="b" l="l" r="r" t="t"/>
              <a:pathLst>
                <a:path extrusionOk="0" h="27296" w="9396">
                  <a:moveTo>
                    <a:pt x="5671" y="1"/>
                  </a:moveTo>
                  <a:cubicBezTo>
                    <a:pt x="5454" y="1"/>
                    <a:pt x="5247" y="81"/>
                    <a:pt x="5157" y="255"/>
                  </a:cubicBezTo>
                  <a:cubicBezTo>
                    <a:pt x="4970" y="614"/>
                    <a:pt x="4778" y="1550"/>
                    <a:pt x="4778" y="1550"/>
                  </a:cubicBezTo>
                  <a:cubicBezTo>
                    <a:pt x="4778" y="1550"/>
                    <a:pt x="4807" y="688"/>
                    <a:pt x="4300" y="501"/>
                  </a:cubicBezTo>
                  <a:cubicBezTo>
                    <a:pt x="4224" y="474"/>
                    <a:pt x="4154" y="460"/>
                    <a:pt x="4090" y="460"/>
                  </a:cubicBezTo>
                  <a:cubicBezTo>
                    <a:pt x="3646" y="460"/>
                    <a:pt x="3456" y="1102"/>
                    <a:pt x="3409" y="2289"/>
                  </a:cubicBezTo>
                  <a:cubicBezTo>
                    <a:pt x="3236" y="2123"/>
                    <a:pt x="3089" y="2042"/>
                    <a:pt x="2962" y="2042"/>
                  </a:cubicBezTo>
                  <a:cubicBezTo>
                    <a:pt x="2609" y="2042"/>
                    <a:pt x="2417" y="2675"/>
                    <a:pt x="2291" y="3850"/>
                  </a:cubicBezTo>
                  <a:cubicBezTo>
                    <a:pt x="2143" y="5190"/>
                    <a:pt x="1493" y="9973"/>
                    <a:pt x="2148" y="12795"/>
                  </a:cubicBezTo>
                  <a:lnTo>
                    <a:pt x="45" y="24995"/>
                  </a:lnTo>
                  <a:cubicBezTo>
                    <a:pt x="45" y="24995"/>
                    <a:pt x="0" y="27270"/>
                    <a:pt x="3443" y="27295"/>
                  </a:cubicBezTo>
                  <a:cubicBezTo>
                    <a:pt x="3456" y="27295"/>
                    <a:pt x="3470" y="27295"/>
                    <a:pt x="3483" y="27295"/>
                  </a:cubicBezTo>
                  <a:cubicBezTo>
                    <a:pt x="6110" y="27295"/>
                    <a:pt x="6837" y="25364"/>
                    <a:pt x="6837" y="25364"/>
                  </a:cubicBezTo>
                  <a:lnTo>
                    <a:pt x="6418" y="12997"/>
                  </a:lnTo>
                  <a:cubicBezTo>
                    <a:pt x="6418" y="12997"/>
                    <a:pt x="6797" y="12770"/>
                    <a:pt x="8009" y="10647"/>
                  </a:cubicBezTo>
                  <a:cubicBezTo>
                    <a:pt x="8940" y="9022"/>
                    <a:pt x="8526" y="7603"/>
                    <a:pt x="8881" y="6618"/>
                  </a:cubicBezTo>
                  <a:cubicBezTo>
                    <a:pt x="9348" y="5312"/>
                    <a:pt x="9396" y="4824"/>
                    <a:pt x="8988" y="4824"/>
                  </a:cubicBezTo>
                  <a:cubicBezTo>
                    <a:pt x="8883" y="4824"/>
                    <a:pt x="8749" y="4856"/>
                    <a:pt x="8585" y="4914"/>
                  </a:cubicBezTo>
                  <a:cubicBezTo>
                    <a:pt x="7713" y="5220"/>
                    <a:pt x="7300" y="7081"/>
                    <a:pt x="7300" y="7081"/>
                  </a:cubicBezTo>
                  <a:cubicBezTo>
                    <a:pt x="7300" y="7081"/>
                    <a:pt x="7920" y="1806"/>
                    <a:pt x="7595" y="1215"/>
                  </a:cubicBezTo>
                  <a:cubicBezTo>
                    <a:pt x="7473" y="992"/>
                    <a:pt x="7309" y="923"/>
                    <a:pt x="7152" y="923"/>
                  </a:cubicBezTo>
                  <a:cubicBezTo>
                    <a:pt x="6896" y="923"/>
                    <a:pt x="6659" y="1107"/>
                    <a:pt x="6659" y="1107"/>
                  </a:cubicBezTo>
                  <a:lnTo>
                    <a:pt x="6196" y="3486"/>
                  </a:lnTo>
                  <a:cubicBezTo>
                    <a:pt x="6196" y="3486"/>
                    <a:pt x="6502" y="590"/>
                    <a:pt x="6270" y="265"/>
                  </a:cubicBezTo>
                  <a:cubicBezTo>
                    <a:pt x="6148" y="94"/>
                    <a:pt x="5904" y="1"/>
                    <a:pt x="5671" y="1"/>
                  </a:cubicBezTo>
                  <a:close/>
                </a:path>
              </a:pathLst>
            </a:custGeom>
            <a:solidFill>
              <a:srgbClr val="133286">
                <a:alpha val="15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nti-Bullying Campaign: Stop the Hate! by Slidesgo">
  <a:themeElements>
    <a:clrScheme name="Simple Light">
      <a:dk1>
        <a:srgbClr val="133286"/>
      </a:dk1>
      <a:lt1>
        <a:srgbClr val="F2F1ED"/>
      </a:lt1>
      <a:dk2>
        <a:srgbClr val="F4AB90"/>
      </a:dk2>
      <a:lt2>
        <a:srgbClr val="DD5222"/>
      </a:lt2>
      <a:accent1>
        <a:srgbClr val="495D91"/>
      </a:accent1>
      <a:accent2>
        <a:srgbClr val="6482D3"/>
      </a:accent2>
      <a:accent3>
        <a:srgbClr val="E8D5CF"/>
      </a:accent3>
      <a:accent4>
        <a:srgbClr val="CE7756"/>
      </a:accent4>
      <a:accent5>
        <a:srgbClr val="884025"/>
      </a:accent5>
      <a:accent6>
        <a:srgbClr val="FFFFFF"/>
      </a:accent6>
      <a:hlink>
        <a:srgbClr val="1332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